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14"/>
  </p:notesMasterIdLst>
  <p:sldIdLst>
    <p:sldId id="256" r:id="rId5"/>
    <p:sldId id="275" r:id="rId6"/>
    <p:sldId id="263" r:id="rId7"/>
    <p:sldId id="285" r:id="rId8"/>
    <p:sldId id="287" r:id="rId9"/>
    <p:sldId id="289" r:id="rId10"/>
    <p:sldId id="288" r:id="rId11"/>
    <p:sldId id="286" r:id="rId12"/>
    <p:sldId id="268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6FEF20-7680-3923-E561-7F5BEBABF2DC}" name="Jara Molinos Fernández" initials="JMF" userId="S::jmolinos@freepikco.onmicrosoft.com::819debff-5354-45ae-8453-86143136ddec" providerId="AD"/>
  <p188:author id="{E9C53AC0-F940-C062-B9D5-39D78EA4783E}" name="Manuel León Sánchez" initials="MLS" userId="S::mleon@freepikco.onmicrosoft.com::687f66f5-f43f-41a9-ac21-b6d63107730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BFF"/>
    <a:srgbClr val="AD9EE3"/>
    <a:srgbClr val="F3BB30"/>
    <a:srgbClr val="BAD6F1"/>
    <a:srgbClr val="B5D0EB"/>
    <a:srgbClr val="ABB2FC"/>
    <a:srgbClr val="000000"/>
    <a:srgbClr val="E7C9F3"/>
    <a:srgbClr val="CFAFE7"/>
    <a:srgbClr val="B68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F337B3-3A7A-4290-BD39-8D42BDAD83E3}" v="144" dt="2025-11-18T13:39:54.2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3792" autoAdjust="0"/>
  </p:normalViewPr>
  <p:slideViewPr>
    <p:cSldViewPr snapToGrid="0" showGuides="1">
      <p:cViewPr varScale="1">
        <p:scale>
          <a:sx n="85" d="100"/>
          <a:sy n="85" d="100"/>
        </p:scale>
        <p:origin x="1110" y="84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iot Nilsson" userId="16987869-fbd9-4ac9-bc1d-5b92a21679a0" providerId="ADAL" clId="{C069467A-67FB-4E7E-AAD6-77F39D86092B}"/>
    <pc:docChg chg="custSel addSld modSld">
      <pc:chgData name="Elliot Nilsson" userId="16987869-fbd9-4ac9-bc1d-5b92a21679a0" providerId="ADAL" clId="{C069467A-67FB-4E7E-AAD6-77F39D86092B}" dt="2025-11-18T13:39:54.229" v="151"/>
      <pc:docMkLst>
        <pc:docMk/>
      </pc:docMkLst>
      <pc:sldChg chg="modSp mod modAnim">
        <pc:chgData name="Elliot Nilsson" userId="16987869-fbd9-4ac9-bc1d-5b92a21679a0" providerId="ADAL" clId="{C069467A-67FB-4E7E-AAD6-77F39D86092B}" dt="2025-11-18T13:36:12.661" v="28" actId="1076"/>
        <pc:sldMkLst>
          <pc:docMk/>
          <pc:sldMk cId="4122427211" sldId="256"/>
        </pc:sldMkLst>
        <pc:spChg chg="mod">
          <ac:chgData name="Elliot Nilsson" userId="16987869-fbd9-4ac9-bc1d-5b92a21679a0" providerId="ADAL" clId="{C069467A-67FB-4E7E-AAD6-77F39D86092B}" dt="2025-11-18T13:36:12.661" v="28" actId="1076"/>
          <ac:spMkLst>
            <pc:docMk/>
            <pc:sldMk cId="4122427211" sldId="256"/>
            <ac:spMk id="2" creationId="{A34BEBE0-30E7-49E4-A816-DCA7EB6618A7}"/>
          </ac:spMkLst>
        </pc:spChg>
      </pc:sldChg>
      <pc:sldChg chg="modSp mod modAnim">
        <pc:chgData name="Elliot Nilsson" userId="16987869-fbd9-4ac9-bc1d-5b92a21679a0" providerId="ADAL" clId="{C069467A-67FB-4E7E-AAD6-77F39D86092B}" dt="2025-11-18T13:39:09.002" v="147" actId="20577"/>
        <pc:sldMkLst>
          <pc:docMk/>
          <pc:sldMk cId="2758926503" sldId="275"/>
        </pc:sldMkLst>
        <pc:spChg chg="mod">
          <ac:chgData name="Elliot Nilsson" userId="16987869-fbd9-4ac9-bc1d-5b92a21679a0" providerId="ADAL" clId="{C069467A-67FB-4E7E-AAD6-77F39D86092B}" dt="2025-11-18T13:38:39.003" v="117" actId="20577"/>
          <ac:spMkLst>
            <pc:docMk/>
            <pc:sldMk cId="2758926503" sldId="275"/>
            <ac:spMk id="7" creationId="{A59217A5-8298-AA61-E18C-2C5745D1C098}"/>
          </ac:spMkLst>
        </pc:spChg>
        <pc:spChg chg="mod">
          <ac:chgData name="Elliot Nilsson" userId="16987869-fbd9-4ac9-bc1d-5b92a21679a0" providerId="ADAL" clId="{C069467A-67FB-4E7E-AAD6-77F39D86092B}" dt="2025-11-18T13:38:25.124" v="104" actId="20577"/>
          <ac:spMkLst>
            <pc:docMk/>
            <pc:sldMk cId="2758926503" sldId="275"/>
            <ac:spMk id="19" creationId="{FBC0D774-5CB9-D9ED-A52A-5E933943D6DC}"/>
          </ac:spMkLst>
        </pc:spChg>
        <pc:spChg chg="mod">
          <ac:chgData name="Elliot Nilsson" userId="16987869-fbd9-4ac9-bc1d-5b92a21679a0" providerId="ADAL" clId="{C069467A-67FB-4E7E-AAD6-77F39D86092B}" dt="2025-11-18T13:36:55.665" v="50" actId="14100"/>
          <ac:spMkLst>
            <pc:docMk/>
            <pc:sldMk cId="2758926503" sldId="275"/>
            <ac:spMk id="25" creationId="{0A6B2A40-59D6-3D0F-7E54-18650D8F85C9}"/>
          </ac:spMkLst>
        </pc:spChg>
        <pc:spChg chg="mod">
          <ac:chgData name="Elliot Nilsson" userId="16987869-fbd9-4ac9-bc1d-5b92a21679a0" providerId="ADAL" clId="{C069467A-67FB-4E7E-AAD6-77F39D86092B}" dt="2025-11-18T13:37:27.743" v="69" actId="14100"/>
          <ac:spMkLst>
            <pc:docMk/>
            <pc:sldMk cId="2758926503" sldId="275"/>
            <ac:spMk id="37" creationId="{F09E2E8B-415E-942F-98C4-8DDB3126C02A}"/>
          </ac:spMkLst>
        </pc:spChg>
        <pc:spChg chg="mod">
          <ac:chgData name="Elliot Nilsson" userId="16987869-fbd9-4ac9-bc1d-5b92a21679a0" providerId="ADAL" clId="{C069467A-67FB-4E7E-AAD6-77F39D86092B}" dt="2025-11-18T13:37:51.038" v="93" actId="14100"/>
          <ac:spMkLst>
            <pc:docMk/>
            <pc:sldMk cId="2758926503" sldId="275"/>
            <ac:spMk id="40" creationId="{0A30B459-3EC0-B6A4-B99B-A87BA115852B}"/>
          </ac:spMkLst>
        </pc:spChg>
        <pc:spChg chg="mod">
          <ac:chgData name="Elliot Nilsson" userId="16987869-fbd9-4ac9-bc1d-5b92a21679a0" providerId="ADAL" clId="{C069467A-67FB-4E7E-AAD6-77F39D86092B}" dt="2025-11-18T13:39:09.002" v="147" actId="20577"/>
          <ac:spMkLst>
            <pc:docMk/>
            <pc:sldMk cId="2758926503" sldId="275"/>
            <ac:spMk id="43" creationId="{F2215607-B251-CB11-F2F6-81C1701DAEE3}"/>
          </ac:spMkLst>
        </pc:spChg>
      </pc:sldChg>
      <pc:sldChg chg="addSp delSp modSp new mod modAnim">
        <pc:chgData name="Elliot Nilsson" userId="16987869-fbd9-4ac9-bc1d-5b92a21679a0" providerId="ADAL" clId="{C069467A-67FB-4E7E-AAD6-77F39D86092B}" dt="2025-11-18T13:39:54.229" v="151"/>
        <pc:sldMkLst>
          <pc:docMk/>
          <pc:sldMk cId="2450371275" sldId="290"/>
        </pc:sldMkLst>
        <pc:spChg chg="del">
          <ac:chgData name="Elliot Nilsson" userId="16987869-fbd9-4ac9-bc1d-5b92a21679a0" providerId="ADAL" clId="{C069467A-67FB-4E7E-AAD6-77F39D86092B}" dt="2025-11-18T13:39:36.669" v="149" actId="478"/>
          <ac:spMkLst>
            <pc:docMk/>
            <pc:sldMk cId="2450371275" sldId="290"/>
            <ac:spMk id="2" creationId="{3E647263-EB39-BB84-2468-488A77C54A7D}"/>
          </ac:spMkLst>
        </pc:spChg>
        <pc:spChg chg="del">
          <ac:chgData name="Elliot Nilsson" userId="16987869-fbd9-4ac9-bc1d-5b92a21679a0" providerId="ADAL" clId="{C069467A-67FB-4E7E-AAD6-77F39D86092B}" dt="2025-11-18T13:39:38.802" v="150" actId="478"/>
          <ac:spMkLst>
            <pc:docMk/>
            <pc:sldMk cId="2450371275" sldId="290"/>
            <ac:spMk id="3" creationId="{4079B2A7-E52C-F652-3CBB-3027FE1A8FFE}"/>
          </ac:spMkLst>
        </pc:spChg>
        <pc:picChg chg="add mod">
          <ac:chgData name="Elliot Nilsson" userId="16987869-fbd9-4ac9-bc1d-5b92a21679a0" providerId="ADAL" clId="{C069467A-67FB-4E7E-AAD6-77F39D86092B}" dt="2025-11-18T13:39:54.229" v="151"/>
          <ac:picMkLst>
            <pc:docMk/>
            <pc:sldMk cId="2450371275" sldId="290"/>
            <ac:picMk id="4" creationId="{8C109FE4-EFBF-8481-ED0F-3D87A41B572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BF641-E87C-4868-AE4A-7668A05F95D8}" type="datetimeFigureOut">
              <a:rPr lang="es-ES" smtClean="0"/>
              <a:t>02/04/2026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4F5AA-3CC3-485B-8229-2F3C9DC47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476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28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2055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bit.ly/3A1uf1Q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04A8FEC2-FECF-91B5-FF3D-1D5D4AE240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68780" y="720241"/>
            <a:ext cx="5806440" cy="2848865"/>
          </a:xfrm>
        </p:spPr>
        <p:txBody>
          <a:bodyPr anchor="b">
            <a:noAutofit/>
          </a:bodyPr>
          <a:lstStyle>
            <a:lvl1pPr algn="ctr">
              <a:defRPr sz="9000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1D569B72-51DC-BE58-9871-32C9EA8303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34355" y="3617490"/>
            <a:ext cx="2475290" cy="52909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latin typeface="Manrope Medium" pitchFamily="2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2300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5001A8A-891E-D2AE-FE4D-AB857A222EB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76078" y="1741336"/>
            <a:ext cx="3591845" cy="2325085"/>
          </a:xfrm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9000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7D85608-CD86-DB54-886E-5B0C1DCC94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35468" y="3942677"/>
            <a:ext cx="2473065" cy="52909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latin typeface="Manrope Medium" pitchFamily="2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3FEA4E8-678D-4279-BA7C-4E624B9ABEB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016973" y="916611"/>
            <a:ext cx="3110054" cy="615714"/>
          </a:xfrm>
        </p:spPr>
        <p:txBody>
          <a:bodyPr anchor="ctr">
            <a:noAutofit/>
          </a:bodyPr>
          <a:lstStyle>
            <a:lvl1pPr marL="0" indent="0" algn="ctr">
              <a:buNone/>
              <a:defRPr sz="50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539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68819" y="2169042"/>
            <a:ext cx="6606362" cy="2422008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B21134-96A1-CABC-DEB1-9780239101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16372" y="552452"/>
            <a:ext cx="4111256" cy="1158014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659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 descr="Icono&#10;&#10;Descripción generada automáticamente">
            <a:extLst>
              <a:ext uri="{FF2B5EF4-FFF2-40B4-BE49-F238E27FC236}">
                <a16:creationId xmlns:a16="http://schemas.microsoft.com/office/drawing/2014/main" id="{3C7939A1-0E92-74B6-5DFE-69AB56B171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5" t="24064" r="2121" b="27803"/>
          <a:stretch/>
        </p:blipFill>
        <p:spPr>
          <a:xfrm flipH="1" flipV="1">
            <a:off x="7475359" y="-228601"/>
            <a:ext cx="1851519" cy="1657995"/>
          </a:xfrm>
          <a:prstGeom prst="rect">
            <a:avLst/>
          </a:prstGeom>
        </p:spPr>
      </p:pic>
      <p:pic>
        <p:nvPicPr>
          <p:cNvPr id="2" name="Imagen 1" descr="Forma&#10;&#10;Descripción generada automáticamente">
            <a:extLst>
              <a:ext uri="{FF2B5EF4-FFF2-40B4-BE49-F238E27FC236}">
                <a16:creationId xmlns:a16="http://schemas.microsoft.com/office/drawing/2014/main" id="{48A88EED-AAAA-00FF-48A0-D45831195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 flipH="1">
            <a:off x="-913013" y="679493"/>
            <a:ext cx="2286955" cy="1134961"/>
          </a:xfrm>
          <a:prstGeom prst="rect">
            <a:avLst/>
          </a:prstGeom>
        </p:spPr>
      </p:pic>
      <p:pic>
        <p:nvPicPr>
          <p:cNvPr id="5" name="Imagen 4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A5FB7142-D816-1946-DC3C-197B447D1A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7" t="37085" r="2754" b="15750"/>
          <a:stretch/>
        </p:blipFill>
        <p:spPr>
          <a:xfrm flipH="1" flipV="1">
            <a:off x="8416774" y="-91441"/>
            <a:ext cx="910105" cy="867295"/>
          </a:xfrm>
          <a:prstGeom prst="rect">
            <a:avLst/>
          </a:prstGeom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AE5A8C9C-274D-AFF7-7E9F-EC21A56F25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1" t="26660" r="-1628" b="28084"/>
          <a:stretch/>
        </p:blipFill>
        <p:spPr>
          <a:xfrm>
            <a:off x="-265176" y="4334468"/>
            <a:ext cx="2031631" cy="950763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5BD6EBA5-A69D-AA95-B0EF-CB2A280E091E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2736273" y="552452"/>
            <a:ext cx="3671454" cy="1158014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FDD306B-4B15-65F7-AA39-8D3BC6EA0A8E}"/>
              </a:ext>
            </a:extLst>
          </p:cNvPr>
          <p:cNvSpPr>
            <a:spLocks noGrp="1"/>
          </p:cNvSpPr>
          <p:nvPr userDrawn="1">
            <p:ph type="body" idx="24" hasCustomPrompt="1"/>
          </p:nvPr>
        </p:nvSpPr>
        <p:spPr>
          <a:xfrm>
            <a:off x="1547842" y="3508882"/>
            <a:ext cx="2690611" cy="859759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2643C61-59B4-A58F-A228-D9F7D6EB82E9}"/>
              </a:ext>
            </a:extLst>
          </p:cNvPr>
          <p:cNvSpPr>
            <a:spLocks noGrp="1"/>
          </p:cNvSpPr>
          <p:nvPr userDrawn="1">
            <p:ph type="body" idx="26" hasCustomPrompt="1"/>
          </p:nvPr>
        </p:nvSpPr>
        <p:spPr>
          <a:xfrm>
            <a:off x="1547842" y="3162296"/>
            <a:ext cx="2690611" cy="392481"/>
          </a:xfrm>
        </p:spPr>
        <p:txBody>
          <a:bodyPr anchor="b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93377C4-7D1C-7B6A-FAC4-B70137765F5B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4887825" y="3508882"/>
            <a:ext cx="2690611" cy="859759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E4FCE2E-88A9-25FA-BAD7-80A6B75AD5DF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4887825" y="3162296"/>
            <a:ext cx="2690611" cy="392481"/>
          </a:xfrm>
        </p:spPr>
        <p:txBody>
          <a:bodyPr anchor="b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229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3.95062E-6 L 0.07136 0.00062 " pathEditMode="relative" rAng="0" ptsTypes="AA">
                                          <p:cBhvr>
                                            <p:cTn id="6" dur="5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11111E-6 1.97531E-6 L 0.00677 -0.017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0" dur="6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 3.33333E-6 L 0.00538 -0.0105 " pathEditMode="relative" rAng="0" ptsTypes="AA">
                                          <p:cBhvr>
                                            <p:cTn id="12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4" dur="3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1545 0.01203 L 1.94444E-6 3.45679E-6 " pathEditMode="relative" rAng="0" ptsTypes="AA" p14:bounceEnd="5091">
                                          <p:cBhvr>
                                            <p:cTn id="16" dur="3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6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8" dur="8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3.95062E-6 L 0.07136 0.00062 " pathEditMode="relative" rAng="0" ptsTypes="AA">
                                          <p:cBhvr>
                                            <p:cTn id="6" dur="5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11111E-6 1.97531E-6 L 0.00677 -0.017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0" dur="6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 3.33333E-6 L 0.00538 -0.0105 " pathEditMode="relative" rAng="0" ptsTypes="AA">
                                          <p:cBhvr>
                                            <p:cTn id="12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4" dur="3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1545 0.01203 L 1.94444E-6 3.45679E-6 " pathEditMode="relative" rAng="0" ptsTypes="AA">
                                          <p:cBhvr>
                                            <p:cTn id="16" dur="3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6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8" dur="8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4959601-4BE1-E5E5-A7F9-E129DDA7AE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21685" y="552451"/>
            <a:ext cx="3700630" cy="1158014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6818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point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809043F-2CB1-4697-ADC0-1A4B5CEE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243260"/>
            <a:ext cx="7696200" cy="265698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4782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nd description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Forma&#10;&#10;Descripción generada automáticamente">
            <a:extLst>
              <a:ext uri="{FF2B5EF4-FFF2-40B4-BE49-F238E27FC236}">
                <a16:creationId xmlns:a16="http://schemas.microsoft.com/office/drawing/2014/main" id="{175104E1-FF75-F03A-4E72-E4AD26F7E2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761" b="12346"/>
          <a:stretch/>
        </p:blipFill>
        <p:spPr>
          <a:xfrm rot="10800000" flipH="1" flipV="1">
            <a:off x="7454375" y="423185"/>
            <a:ext cx="2293129" cy="1134961"/>
          </a:xfrm>
          <a:prstGeom prst="rect">
            <a:avLst/>
          </a:prstGeom>
        </p:spPr>
      </p:pic>
      <p:pic>
        <p:nvPicPr>
          <p:cNvPr id="10" name="Imagen 9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F6B481E3-3B9D-3FF3-6616-2306490D9B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" t="15216" r="41135" b="20031"/>
          <a:stretch/>
        </p:blipFill>
        <p:spPr>
          <a:xfrm rot="10800000" flipH="1" flipV="1">
            <a:off x="4315968" y="2124636"/>
            <a:ext cx="5065776" cy="3188028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9051F0E-F8D2-B290-5ECB-737621E707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3901" y="3556751"/>
            <a:ext cx="2919632" cy="84512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BEFE41-2B4A-7DEB-7A96-9694689131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899" y="800978"/>
            <a:ext cx="3429887" cy="2734785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Marcador de posición de imagen 9">
            <a:extLst>
              <a:ext uri="{FF2B5EF4-FFF2-40B4-BE49-F238E27FC236}">
                <a16:creationId xmlns:a16="http://schemas.microsoft.com/office/drawing/2014/main" id="{3AF2FBCA-206D-E060-CA0A-D0D1F42A73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85466">
            <a:off x="5181490" y="680791"/>
            <a:ext cx="3001482" cy="3759733"/>
          </a:xfrm>
          <a:prstGeom prst="roundRect">
            <a:avLst>
              <a:gd name="adj" fmla="val 9934"/>
            </a:avLst>
          </a:prstGeom>
        </p:spPr>
      </p:sp>
    </p:spTree>
    <p:extLst>
      <p:ext uri="{BB962C8B-B14F-4D97-AF65-F5344CB8AC3E}">
        <p14:creationId xmlns:p14="http://schemas.microsoft.com/office/powerpoint/2010/main" val="163580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66667E-6 0.00123 L 0.01337 0.03056 " pathEditMode="relative" rAng="0" ptsTypes="AA" p14:bounceEnd="5091">
                                          <p:cBhvr>
                                            <p:cTn id="6" dur="6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-2.59259E-6 L 0.07135 0.00062 " pathEditMode="relative" rAng="0" ptsTypes="AA">
                                          <p:cBhvr>
                                            <p:cTn id="10" dur="7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66667E-6 0.00123 L 0.01337 0.03056 " pathEditMode="relative" rAng="0" ptsTypes="AA">
                                          <p:cBhvr>
                                            <p:cTn id="6" dur="6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-2.59259E-6 L 0.07135 0.00062 " pathEditMode="relative" rAng="0" ptsTypes="AA">
                                          <p:cBhvr>
                                            <p:cTn id="10" dur="7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3844151"/>
            <a:ext cx="7696199" cy="746899"/>
          </a:xfrm>
        </p:spPr>
        <p:txBody>
          <a:bodyPr anchor="b">
            <a:noAutofit/>
          </a:bodyPr>
          <a:lstStyle>
            <a:lvl1pPr>
              <a:defRPr sz="3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437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138118C-7525-42C5-83E9-64911118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543455"/>
            <a:ext cx="7696200" cy="1307154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93BF9AB-B16E-A26A-BFF2-D1279E11B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2850609"/>
            <a:ext cx="7696200" cy="495705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814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7631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44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4884DA22-FB37-CC61-F72B-C346C0937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" t="37162" r="83888" b="19636"/>
          <a:stretch/>
        </p:blipFill>
        <p:spPr>
          <a:xfrm rot="21136873" flipH="1" flipV="1">
            <a:off x="-138113" y="-105914"/>
            <a:ext cx="1724025" cy="2786969"/>
          </a:xfrm>
          <a:prstGeom prst="rect">
            <a:avLst/>
          </a:prstGeom>
        </p:spPr>
      </p:pic>
      <p:pic>
        <p:nvPicPr>
          <p:cNvPr id="46" name="Imagen 45" descr="Icono&#10;&#10;Descripción generada automáticamente">
            <a:extLst>
              <a:ext uri="{FF2B5EF4-FFF2-40B4-BE49-F238E27FC236}">
                <a16:creationId xmlns:a16="http://schemas.microsoft.com/office/drawing/2014/main" id="{070C2179-2569-3F3C-30CC-D4370B0E3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8" t="24065" r="2121" b="37755"/>
          <a:stretch/>
        </p:blipFill>
        <p:spPr>
          <a:xfrm flipV="1">
            <a:off x="-38900" y="-32369"/>
            <a:ext cx="1009571" cy="802102"/>
          </a:xfrm>
          <a:prstGeom prst="rect">
            <a:avLst/>
          </a:prstGeom>
        </p:spPr>
      </p:pic>
      <p:pic>
        <p:nvPicPr>
          <p:cNvPr id="4" name="Imagen 3" descr="Forma&#10;&#10;Descripción generada automáticamente">
            <a:extLst>
              <a:ext uri="{FF2B5EF4-FFF2-40B4-BE49-F238E27FC236}">
                <a16:creationId xmlns:a16="http://schemas.microsoft.com/office/drawing/2014/main" id="{A0FDA114-D61F-53ED-3494-7437E17594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>
            <a:off x="-585017" y="4318687"/>
            <a:ext cx="1097627" cy="5447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ECC3FA0-1A96-8F10-353E-13501EB5A5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98202" y="552452"/>
            <a:ext cx="2947596" cy="1158014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4EB6436-7B2F-4CF4-A7B3-637707BBD7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85456" y="2784207"/>
            <a:ext cx="2343653" cy="513320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B9F2CB4-854C-4A2D-8E5A-AE2CAEDF36C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79732" y="2548107"/>
            <a:ext cx="1299925" cy="749420"/>
          </a:xfrm>
        </p:spPr>
        <p:txBody>
          <a:bodyPr anchor="ctr">
            <a:noAutofit/>
          </a:bodyPr>
          <a:lstStyle>
            <a:lvl1pPr marL="0" indent="0" algn="r">
              <a:buNone/>
              <a:defRPr sz="9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2445460-6BB8-4584-BBAD-2A746E4E886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185456" y="2437620"/>
            <a:ext cx="2343653" cy="392481"/>
          </a:xfrm>
        </p:spPr>
        <p:txBody>
          <a:bodyPr anchor="b">
            <a:no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FE7B5AEF-C08F-9D9A-49D3-910C9A50612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955397" y="2784207"/>
            <a:ext cx="2343653" cy="513320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E8BE305-AD7E-F4F6-AA38-4181064113AB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4643874" y="2548107"/>
            <a:ext cx="1305724" cy="749420"/>
          </a:xfrm>
        </p:spPr>
        <p:txBody>
          <a:bodyPr anchor="ctr">
            <a:noAutofit/>
          </a:bodyPr>
          <a:lstStyle>
            <a:lvl1pPr marL="0" indent="0" algn="r">
              <a:buNone/>
              <a:defRPr sz="9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9D2C4A4-11EF-352D-1148-EBCE026093DD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5955397" y="2437620"/>
            <a:ext cx="2343653" cy="392481"/>
          </a:xfrm>
        </p:spPr>
        <p:txBody>
          <a:bodyPr anchor="b">
            <a:no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6F84C1D4-2515-5DA2-CB33-5461C84DE5E8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185456" y="3986598"/>
            <a:ext cx="2343653" cy="513320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F17137BC-B422-7845-F0F2-7CCD734F646D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879732" y="3750498"/>
            <a:ext cx="1299925" cy="749420"/>
          </a:xfrm>
        </p:spPr>
        <p:txBody>
          <a:bodyPr anchor="ctr">
            <a:noAutofit/>
          </a:bodyPr>
          <a:lstStyle>
            <a:lvl1pPr marL="0" indent="0" algn="r">
              <a:buNone/>
              <a:defRPr sz="9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00947E3-9F4B-64B2-9013-1D106AEA0086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2185456" y="3640011"/>
            <a:ext cx="2343653" cy="392481"/>
          </a:xfrm>
        </p:spPr>
        <p:txBody>
          <a:bodyPr anchor="b">
            <a:no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4DF544F3-CE43-61D9-C801-6E5C95CC7000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5955397" y="3986598"/>
            <a:ext cx="2343653" cy="513320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0F1D6513-B55D-B47F-93D1-0BE186DA35BD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4643874" y="3750498"/>
            <a:ext cx="1305724" cy="749420"/>
          </a:xfrm>
        </p:spPr>
        <p:txBody>
          <a:bodyPr anchor="ctr">
            <a:noAutofit/>
          </a:bodyPr>
          <a:lstStyle>
            <a:lvl1pPr marL="0" indent="0" algn="r">
              <a:buNone/>
              <a:defRPr sz="9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5B9A0DA-7F92-F155-EF5F-FA6BFFCEB8E4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955397" y="3640011"/>
            <a:ext cx="2343653" cy="392481"/>
          </a:xfrm>
        </p:spPr>
        <p:txBody>
          <a:bodyPr anchor="b">
            <a:no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3" name="Imagen 42" descr="Forma&#10;&#10;Descripción generada automáticamente">
            <a:extLst>
              <a:ext uri="{FF2B5EF4-FFF2-40B4-BE49-F238E27FC236}">
                <a16:creationId xmlns:a16="http://schemas.microsoft.com/office/drawing/2014/main" id="{858ADF4B-6A25-92E3-75CC-B385023F4F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 flipV="1">
            <a:off x="7422300" y="252920"/>
            <a:ext cx="2286955" cy="1134961"/>
          </a:xfrm>
          <a:prstGeom prst="rect">
            <a:avLst/>
          </a:prstGeom>
        </p:spPr>
      </p:pic>
      <p:pic>
        <p:nvPicPr>
          <p:cNvPr id="44" name="Imagen 43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D1F444CB-35F5-219C-08E9-25DEC4C233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1" t="37086" r="2754" b="19907"/>
          <a:stretch/>
        </p:blipFill>
        <p:spPr>
          <a:xfrm flipH="1">
            <a:off x="8197664" y="4107437"/>
            <a:ext cx="946335" cy="102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7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94444E-6 -4.93827E-6 L -0.0099 -0.02777 " pathEditMode="relative" rAng="0" ptsTypes="AA">
                                          <p:cBhvr>
                                            <p:cTn id="6" dur="2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3" y="-1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6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3.33333E-6 1.35802E-6 L -8.33333E-7 -3.08642E-6 " pathEditMode="relative" rAng="0" ptsTypes="AA">
                                          <p:cBhvr>
                                            <p:cTn id="10" dur="4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4" y="9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3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89 -2.59259E-6 L -0.0349 -2.59259E-6 " pathEditMode="relative" rAng="0" ptsTypes="AA">
                                          <p:cBhvr>
                                            <p:cTn id="14" dur="4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94444E-6 7.40741E-7 L 0.07136 0.00062 " pathEditMode="relative" rAng="0" ptsTypes="AA">
                                          <p:cBhvr>
                                            <p:cTn id="16" dur="7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88889E-6 3.20988E-6 L 0.01667 0.01697 " pathEditMode="relative" rAng="0" ptsTypes="AA" p14:bounceEnd="5091">
                                          <p:cBhvr>
                                            <p:cTn id="18" dur="6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3" y="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0" dur="3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94444E-6 -4.93827E-6 L -0.0099 -0.02777 " pathEditMode="relative" rAng="0" ptsTypes="AA">
                                          <p:cBhvr>
                                            <p:cTn id="6" dur="2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3" y="-1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6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3.33333E-6 1.35802E-6 L -8.33333E-7 -3.08642E-6 " pathEditMode="relative" rAng="0" ptsTypes="AA">
                                          <p:cBhvr>
                                            <p:cTn id="10" dur="4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4" y="9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3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89 -2.59259E-6 L -0.0349 -2.59259E-6 " pathEditMode="relative" rAng="0" ptsTypes="AA">
                                          <p:cBhvr>
                                            <p:cTn id="14" dur="4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94444E-6 7.40741E-7 L 0.07136 0.00062 " pathEditMode="relative" rAng="0" ptsTypes="AA">
                                          <p:cBhvr>
                                            <p:cTn id="16" dur="7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88889E-6 3.20988E-6 L 0.01667 0.01697 " pathEditMode="relative" rAng="0" ptsTypes="AA">
                                          <p:cBhvr>
                                            <p:cTn id="18" dur="6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33" y="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0" dur="3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s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Imagen que contiene electrónica, cd, computadora&#10;&#10;Descripción generada automáticamente">
            <a:extLst>
              <a:ext uri="{FF2B5EF4-FFF2-40B4-BE49-F238E27FC236}">
                <a16:creationId xmlns:a16="http://schemas.microsoft.com/office/drawing/2014/main" id="{5C0E7E33-D097-8579-4183-D798A56D40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2" t="-2" r="13066" b="892"/>
          <a:stretch/>
        </p:blipFill>
        <p:spPr>
          <a:xfrm>
            <a:off x="-301752" y="2958352"/>
            <a:ext cx="1843432" cy="227201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72B4E11-06EA-77CD-34E3-CFE3BA3B3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00447" y="552890"/>
            <a:ext cx="5543106" cy="1295503"/>
          </a:xfrm>
        </p:spPr>
        <p:txBody>
          <a:bodyPr anchor="b">
            <a:noAutofit/>
          </a:bodyPr>
          <a:lstStyle>
            <a:lvl1pPr algn="ctr">
              <a:defRPr sz="100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1180380-BE79-06E5-87AC-962F0BC245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00447" y="1685366"/>
            <a:ext cx="5543106" cy="144671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latin typeface="Manrope Medium" pitchFamily="2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Google Shape;135;p24">
            <a:extLst>
              <a:ext uri="{FF2B5EF4-FFF2-40B4-BE49-F238E27FC236}">
                <a16:creationId xmlns:a16="http://schemas.microsoft.com/office/drawing/2014/main" id="{9ECFC722-BD89-5E83-4494-CCF7E9D9CB6C}"/>
              </a:ext>
            </a:extLst>
          </p:cNvPr>
          <p:cNvSpPr txBox="1"/>
          <p:nvPr userDrawn="1"/>
        </p:nvSpPr>
        <p:spPr>
          <a:xfrm>
            <a:off x="2161076" y="4023313"/>
            <a:ext cx="4817948" cy="262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 dirty="0">
                <a:latin typeface="Manrope Medium" pitchFamily="2" charset="0"/>
                <a:ea typeface="Anaheim"/>
                <a:cs typeface="Anaheim"/>
                <a:sym typeface="Anaheim"/>
              </a:rPr>
              <a:t>CREDITS</a:t>
            </a:r>
            <a:r>
              <a:rPr lang="en" sz="1200" dirty="0">
                <a:latin typeface="Manrope Medium" pitchFamily="2" charset="0"/>
                <a:ea typeface="Anaheim"/>
                <a:cs typeface="Anaheim"/>
                <a:sym typeface="Anaheim"/>
              </a:rPr>
              <a:t>: This presentation template was created by </a:t>
            </a:r>
            <a:r>
              <a:rPr lang="en" sz="1200" b="1" dirty="0">
                <a:uFill>
                  <a:noFill/>
                </a:uFill>
                <a:latin typeface="Manrope Medium" pitchFamily="2" charset="0"/>
                <a:ea typeface="Anaheim"/>
                <a:cs typeface="Anaheim"/>
                <a:sym typeface="Anahei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 dirty="0">
                <a:latin typeface="Manrope Medium" pitchFamily="2" charset="0"/>
                <a:ea typeface="Anaheim"/>
                <a:cs typeface="Anaheim"/>
                <a:sym typeface="Anaheim"/>
              </a:rPr>
              <a:t>, including icons by </a:t>
            </a:r>
            <a:r>
              <a:rPr lang="en" sz="1200" b="1" dirty="0">
                <a:uFill>
                  <a:noFill/>
                </a:uFill>
                <a:latin typeface="Manrope Medium" pitchFamily="2" charset="0"/>
                <a:ea typeface="Anaheim"/>
                <a:cs typeface="Anaheim"/>
                <a:sym typeface="Anahei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 dirty="0">
                <a:latin typeface="Manrope Medium" pitchFamily="2" charset="0"/>
                <a:ea typeface="Anaheim"/>
                <a:cs typeface="Anaheim"/>
                <a:sym typeface="Anaheim"/>
              </a:rPr>
              <a:t>, infographics &amp; images by </a:t>
            </a:r>
            <a:r>
              <a:rPr lang="en" sz="1200" b="1" dirty="0">
                <a:uFill>
                  <a:noFill/>
                </a:uFill>
                <a:latin typeface="Manrope Medium" pitchFamily="2" charset="0"/>
                <a:ea typeface="Anaheim"/>
                <a:cs typeface="Anaheim"/>
                <a:sym typeface="Anahei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 dirty="0">
              <a:latin typeface="Manrope Medium" pitchFamily="2" charset="0"/>
              <a:ea typeface="Anaheim"/>
              <a:cs typeface="Anaheim"/>
              <a:sym typeface="Anaheim"/>
            </a:endParaRPr>
          </a:p>
        </p:txBody>
      </p:sp>
      <p:pic>
        <p:nvPicPr>
          <p:cNvPr id="12" name="Imagen 11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542B01F3-0EA0-206A-CAB2-A2D92090C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" t="38296" r="54437" b="15040"/>
          <a:stretch/>
        </p:blipFill>
        <p:spPr>
          <a:xfrm rot="16200000">
            <a:off x="6260796" y="599457"/>
            <a:ext cx="3862170" cy="2297488"/>
          </a:xfrm>
          <a:prstGeom prst="rect">
            <a:avLst/>
          </a:prstGeom>
        </p:spPr>
      </p:pic>
      <p:pic>
        <p:nvPicPr>
          <p:cNvPr id="13" name="Imagen 12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F07EDE4A-D8BD-B3B5-38DF-0A7FFFA732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7" t="9029" r="34047" b="28091"/>
          <a:stretch/>
        </p:blipFill>
        <p:spPr>
          <a:xfrm rot="16200000">
            <a:off x="7296355" y="-24866"/>
            <a:ext cx="2202289" cy="1886250"/>
          </a:xfrm>
          <a:prstGeom prst="rect">
            <a:avLst/>
          </a:prstGeom>
          <a:effectLst/>
        </p:spPr>
      </p:pic>
      <p:pic>
        <p:nvPicPr>
          <p:cNvPr id="20" name="Imagen 19" descr="Icono&#10;&#10;Descripción generada automáticamente">
            <a:extLst>
              <a:ext uri="{FF2B5EF4-FFF2-40B4-BE49-F238E27FC236}">
                <a16:creationId xmlns:a16="http://schemas.microsoft.com/office/drawing/2014/main" id="{E52E6F81-B33F-D487-1ED4-E4F1E3C023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" t="25327" r="77816" b="24553"/>
          <a:stretch/>
        </p:blipFill>
        <p:spPr>
          <a:xfrm rot="16200000">
            <a:off x="7980309" y="-378887"/>
            <a:ext cx="1034193" cy="142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1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6" dur="6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3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33333E-6 -4.81481E-6 L 0.0073 -0.01759 " pathEditMode="relative" rAng="0" ptsTypes="AA" p14:bounceEnd="5091">
                                          <p:cBhvr>
                                            <p:cTn id="10" dur="6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5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3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3.33333E-6 0.00124 L 0.0118 -0.02067 " pathEditMode="relative" rAng="0" ptsTypes="AA">
                                          <p:cBhvr>
                                            <p:cTn id="14" dur="3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" y="-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6" dur="9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8.33333E-7 0.00123 L 0.00851 -0.03241 " pathEditMode="relative" rAng="0" ptsTypes="AA" p14:bounceEnd="5091">
                                          <p:cBhvr>
                                            <p:cTn id="18" dur="3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17" y="-16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0" dur="8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2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6" dur="6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3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33333E-6 -4.81481E-6 L 0.0073 -0.01759 " pathEditMode="relative" rAng="0" ptsTypes="AA">
                                          <p:cBhvr>
                                            <p:cTn id="10" dur="6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5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3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3.33333E-6 0.00124 L 0.0118 -0.02067 " pathEditMode="relative" rAng="0" ptsTypes="AA">
                                          <p:cBhvr>
                                            <p:cTn id="14" dur="3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" y="-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6" dur="9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8.33333E-7 0.00123 L 0.00851 -0.03241 " pathEditMode="relative" rAng="0" ptsTypes="AA">
                                          <p:cBhvr>
                                            <p:cTn id="18" dur="3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17" y="-16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0" dur="8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2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3900" y="552450"/>
            <a:ext cx="7696200" cy="715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369219"/>
            <a:ext cx="7696200" cy="3221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048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6" r:id="rId2"/>
    <p:sldLayoutId id="2147483665" r:id="rId3"/>
    <p:sldLayoutId id="2147483667" r:id="rId4"/>
    <p:sldLayoutId id="2147483669" r:id="rId5"/>
    <p:sldLayoutId id="2147483658" r:id="rId6"/>
    <p:sldLayoutId id="2147483671" r:id="rId7"/>
    <p:sldLayoutId id="2147483672" r:id="rId8"/>
    <p:sldLayoutId id="2147483659" r:id="rId9"/>
    <p:sldLayoutId id="2147483670" r:id="rId10"/>
    <p:sldLayoutId id="2147483675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Staatliches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8">
          <p15:clr>
            <a:srgbClr val="F26B43"/>
          </p15:clr>
        </p15:guide>
        <p15:guide id="2" orient="horz" pos="2892">
          <p15:clr>
            <a:srgbClr val="F26B43"/>
          </p15:clr>
        </p15:guide>
        <p15:guide id="3" pos="456">
          <p15:clr>
            <a:srgbClr val="F26B43"/>
          </p15:clr>
        </p15:guide>
        <p15:guide id="4" pos="5304">
          <p15:clr>
            <a:srgbClr val="F26B43"/>
          </p15:clr>
        </p15:guide>
        <p15:guide id="5" pos="2880">
          <p15:clr>
            <a:srgbClr val="F26B43"/>
          </p15:clr>
        </p15:guide>
        <p15:guide id="6" orient="horz" pos="16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2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rma&#10;&#10;Descripción generada automáticamente">
            <a:extLst>
              <a:ext uri="{FF2B5EF4-FFF2-40B4-BE49-F238E27FC236}">
                <a16:creationId xmlns:a16="http://schemas.microsoft.com/office/drawing/2014/main" id="{0616DF4A-2FFF-2C13-7E9C-4F919C3197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>
            <a:off x="-94891" y="3405721"/>
            <a:ext cx="2286955" cy="1134961"/>
          </a:xfrm>
          <a:prstGeom prst="rect">
            <a:avLst/>
          </a:prstGeom>
        </p:spPr>
      </p:pic>
      <p:pic>
        <p:nvPicPr>
          <p:cNvPr id="5" name="Imagen 4" descr="Imagen que contiene electrónica, cd, computadora&#10;&#10;Descripción generada automáticamente">
            <a:extLst>
              <a:ext uri="{FF2B5EF4-FFF2-40B4-BE49-F238E27FC236}">
                <a16:creationId xmlns:a16="http://schemas.microsoft.com/office/drawing/2014/main" id="{B33848EC-A231-1995-0AA4-F7B721A240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64" t="-1" r="13066" b="2056"/>
          <a:stretch/>
        </p:blipFill>
        <p:spPr>
          <a:xfrm>
            <a:off x="-403665" y="2125543"/>
            <a:ext cx="2553002" cy="310015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0252CE12-3B36-12AF-BC31-EECE72395B89}"/>
              </a:ext>
            </a:extLst>
          </p:cNvPr>
          <p:cNvGrpSpPr/>
          <p:nvPr/>
        </p:nvGrpSpPr>
        <p:grpSpPr>
          <a:xfrm>
            <a:off x="1394737" y="552451"/>
            <a:ext cx="6221780" cy="3538714"/>
            <a:chOff x="1217515" y="451653"/>
            <a:chExt cx="6576224" cy="3740309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A55D6E9-C2A1-7AC4-CFE8-517A0B47B1E3}"/>
                </a:ext>
              </a:extLst>
            </p:cNvPr>
            <p:cNvSpPr/>
            <p:nvPr/>
          </p:nvSpPr>
          <p:spPr>
            <a:xfrm>
              <a:off x="7708161" y="2528961"/>
              <a:ext cx="85578" cy="855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509F50E8-8908-9D49-CF25-75AA9E31E354}"/>
                </a:ext>
              </a:extLst>
            </p:cNvPr>
            <p:cNvSpPr/>
            <p:nvPr/>
          </p:nvSpPr>
          <p:spPr>
            <a:xfrm>
              <a:off x="7092436" y="1245289"/>
              <a:ext cx="108243" cy="108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D76080A4-25C7-3DBE-F73F-160910291B56}"/>
                </a:ext>
              </a:extLst>
            </p:cNvPr>
            <p:cNvSpPr/>
            <p:nvPr/>
          </p:nvSpPr>
          <p:spPr>
            <a:xfrm>
              <a:off x="6571806" y="4032800"/>
              <a:ext cx="159162" cy="1591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E4D46114-2E67-E3A5-A6FC-59CE6B7A57FD}"/>
                </a:ext>
              </a:extLst>
            </p:cNvPr>
            <p:cNvSpPr/>
            <p:nvPr/>
          </p:nvSpPr>
          <p:spPr>
            <a:xfrm>
              <a:off x="1217515" y="2357327"/>
              <a:ext cx="93867" cy="9386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B4D9B40B-F94C-9D00-0511-4B0E931BD7A2}"/>
                </a:ext>
              </a:extLst>
            </p:cNvPr>
            <p:cNvSpPr/>
            <p:nvPr/>
          </p:nvSpPr>
          <p:spPr>
            <a:xfrm>
              <a:off x="1874240" y="451653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F341BF1A-72C5-837F-B2EA-F87553846C24}"/>
                </a:ext>
              </a:extLst>
            </p:cNvPr>
            <p:cNvSpPr/>
            <p:nvPr/>
          </p:nvSpPr>
          <p:spPr>
            <a:xfrm>
              <a:off x="7460195" y="3220214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pic>
        <p:nvPicPr>
          <p:cNvPr id="6" name="Imagen 5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2C9551F7-1CC2-17DA-E795-426C995C9B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0" t="16723" r="2754" b="16297"/>
          <a:stretch/>
        </p:blipFill>
        <p:spPr>
          <a:xfrm>
            <a:off x="-278361" y="3485385"/>
            <a:ext cx="3276213" cy="1719481"/>
          </a:xfrm>
          <a:prstGeom prst="rect">
            <a:avLst/>
          </a:prstGeom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FBB2D7DD-F93E-8C14-FD55-F8D608F6BC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8" t="24065" r="2121" b="29834"/>
          <a:stretch/>
        </p:blipFill>
        <p:spPr>
          <a:xfrm>
            <a:off x="-278360" y="4334470"/>
            <a:ext cx="2023578" cy="968518"/>
          </a:xfrm>
          <a:prstGeom prst="rect">
            <a:avLst/>
          </a:prstGeom>
        </p:spPr>
      </p:pic>
      <p:pic>
        <p:nvPicPr>
          <p:cNvPr id="8" name="Imagen 7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36DE4F0E-359C-8659-9F6A-E7FB60FA61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t="20768" r="52157" b="16265"/>
          <a:stretch/>
        </p:blipFill>
        <p:spPr>
          <a:xfrm>
            <a:off x="5241272" y="2218713"/>
            <a:ext cx="4093228" cy="3100152"/>
          </a:xfrm>
          <a:prstGeom prst="rect">
            <a:avLst/>
          </a:prstGeom>
        </p:spPr>
      </p:pic>
      <p:pic>
        <p:nvPicPr>
          <p:cNvPr id="9" name="Imagen 8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A2D65546-0E04-829A-2C66-1EFA7456FC6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3" t="3625" r="32257" b="25757"/>
          <a:stretch/>
        </p:blipFill>
        <p:spPr>
          <a:xfrm>
            <a:off x="7182577" y="3375447"/>
            <a:ext cx="2239784" cy="2118417"/>
          </a:xfrm>
          <a:prstGeom prst="rect">
            <a:avLst/>
          </a:prstGeom>
        </p:spPr>
      </p:pic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120EC8C9-E192-543B-41C9-9EE6E8E2567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t="25327" r="75928" b="24553"/>
          <a:stretch/>
        </p:blipFill>
        <p:spPr>
          <a:xfrm>
            <a:off x="8292693" y="3830850"/>
            <a:ext cx="1129668" cy="14261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4BEBE0-30E7-49E4-A816-DCA7EB661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1228" y="1210013"/>
            <a:ext cx="5806440" cy="2118416"/>
          </a:xfrm>
        </p:spPr>
        <p:txBody>
          <a:bodyPr anchor="b"/>
          <a:lstStyle/>
          <a:p>
            <a:pPr>
              <a:lnSpc>
                <a:spcPct val="80000"/>
              </a:lnSpc>
            </a:pPr>
            <a:r>
              <a:rPr lang="en-US" sz="8800" dirty="0"/>
              <a:t>2023 Recap</a:t>
            </a:r>
          </a:p>
        </p:txBody>
      </p:sp>
      <p:pic>
        <p:nvPicPr>
          <p:cNvPr id="15" name="Imagen 14" descr="Forma&#10;&#10;Descripción generada automáticamente">
            <a:extLst>
              <a:ext uri="{FF2B5EF4-FFF2-40B4-BE49-F238E27FC236}">
                <a16:creationId xmlns:a16="http://schemas.microsoft.com/office/drawing/2014/main" id="{2E0AF15B-946B-E61F-27E1-33F2B2A382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>
            <a:off x="8202470" y="1179535"/>
            <a:ext cx="1097627" cy="544726"/>
          </a:xfrm>
          <a:prstGeom prst="rect">
            <a:avLst/>
          </a:prstGeom>
        </p:spPr>
      </p:pic>
      <p:pic>
        <p:nvPicPr>
          <p:cNvPr id="19" name="Imagen 18" descr="Logotipo&#10;&#10;Descripción generada automáticamente">
            <a:extLst>
              <a:ext uri="{FF2B5EF4-FFF2-40B4-BE49-F238E27FC236}">
                <a16:creationId xmlns:a16="http://schemas.microsoft.com/office/drawing/2014/main" id="{A6C64AD8-0DB0-2832-F1C1-35805C11EF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1" t="7067" r="23582" b="7841"/>
          <a:stretch/>
        </p:blipFill>
        <p:spPr>
          <a:xfrm>
            <a:off x="-1262910" y="-1437473"/>
            <a:ext cx="2759858" cy="2736884"/>
          </a:xfrm>
          <a:prstGeom prst="rect">
            <a:avLst/>
          </a:prstGeom>
        </p:spPr>
      </p:pic>
      <p:pic>
        <p:nvPicPr>
          <p:cNvPr id="21" name="Imagen 20" descr="Imagen que contiene Forma&#10;&#10;Descripción generada automáticamente">
            <a:extLst>
              <a:ext uri="{FF2B5EF4-FFF2-40B4-BE49-F238E27FC236}">
                <a16:creationId xmlns:a16="http://schemas.microsoft.com/office/drawing/2014/main" id="{632DD628-04C5-CA87-E1EE-559AE69DA89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0" t="4583" r="22933" b="6607"/>
          <a:stretch/>
        </p:blipFill>
        <p:spPr>
          <a:xfrm>
            <a:off x="6651387" y="-1303255"/>
            <a:ext cx="1835802" cy="1824428"/>
          </a:xfrm>
          <a:prstGeom prst="rect">
            <a:avLst/>
          </a:prstGeom>
        </p:spPr>
      </p:pic>
      <p:pic>
        <p:nvPicPr>
          <p:cNvPr id="23" name="Imagen 2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DD46D984-9223-3367-6904-B3BCA1FAFDC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671495" y="1353532"/>
            <a:ext cx="471505" cy="451627"/>
          </a:xfrm>
          <a:prstGeom prst="rect">
            <a:avLst/>
          </a:prstGeom>
        </p:spPr>
      </p:pic>
      <p:pic>
        <p:nvPicPr>
          <p:cNvPr id="44" name="Imagen 43" descr="Icono&#10;&#10;Descripción generada automáticamente">
            <a:extLst>
              <a:ext uri="{FF2B5EF4-FFF2-40B4-BE49-F238E27FC236}">
                <a16:creationId xmlns:a16="http://schemas.microsoft.com/office/drawing/2014/main" id="{EEEBC7D9-ECC0-D71D-C3CB-0DE8581C005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8232" r="2400" b="10923"/>
          <a:stretch/>
        </p:blipFill>
        <p:spPr>
          <a:xfrm>
            <a:off x="736095" y="4533677"/>
            <a:ext cx="1550866" cy="756713"/>
          </a:xfrm>
          <a:prstGeom prst="rect">
            <a:avLst/>
          </a:prstGeom>
        </p:spPr>
      </p:pic>
      <p:pic>
        <p:nvPicPr>
          <p:cNvPr id="54" name="Imagen 53" descr="Círculo&#10;&#10;Descripción generada automáticamente">
            <a:extLst>
              <a:ext uri="{FF2B5EF4-FFF2-40B4-BE49-F238E27FC236}">
                <a16:creationId xmlns:a16="http://schemas.microsoft.com/office/drawing/2014/main" id="{F11A0CF4-010E-A5AB-9200-827BEFFCAB7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6949405" y="3605748"/>
            <a:ext cx="801545" cy="79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27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1.23457E-6 L -0.03489 1.23457E-6 " pathEditMode="relative" rAng="0" ptsTypes="AA">
                                          <p:cBhvr>
                                            <p:cTn id="6" dur="4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8" dur="3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4.07407E-6 L 0.00035 0.05031 " pathEditMode="relative" rAng="0" ptsTypes="AA">
                                          <p:cBhvr>
                                            <p:cTn id="10" dur="5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2.09877E-6 L 0.00035 0.05031 " pathEditMode="relative" rAng="0" ptsTypes="AA">
                                          <p:cBhvr>
                                            <p:cTn id="12" dur="7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6" dur="6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38889E-6 0.00123 L 0.01337 0.03055 " pathEditMode="relative" rAng="0" ptsTypes="AA" p14:bounceEnd="5091">
                                          <p:cBhvr>
                                            <p:cTn id="18" dur="6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0" dur="3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5E-6 0.00123 L 0.01337 0.03055 " pathEditMode="relative" rAng="0" ptsTypes="AA" p14:bounceEnd="5091">
                                          <p:cBhvr>
                                            <p:cTn id="22" dur="3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4" dur="8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3.61111E-6 0.00124 L 0.01336 0.03056 " pathEditMode="relative" rAng="0" ptsTypes="AA">
                                          <p:cBhvr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8" dur="9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2.22222E-6 L 0.07136 0.00062 " pathEditMode="relative" rAng="0" ptsTypes="AA">
                                          <p:cBhvr>
                                            <p:cTn id="30" dur="7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32" dur="6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34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36" dur="4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38" dur="6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4727" de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40" dur="2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repeatCount="indefinite" accel="1405" decel="1081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42" dur="9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44" dur="3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0.00185 L 2.22222E-6 0.03765 " pathEditMode="relative" rAng="0" ptsTypes="AA">
                                          <p:cBhvr>
                                            <p:cTn id="46" dur="5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6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1.23457E-6 L -0.03489 1.23457E-6 " pathEditMode="relative" rAng="0" ptsTypes="AA">
                                          <p:cBhvr>
                                            <p:cTn id="6" dur="4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8" dur="3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4.07407E-6 L 0.00035 0.05031 " pathEditMode="relative" rAng="0" ptsTypes="AA">
                                          <p:cBhvr>
                                            <p:cTn id="10" dur="5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2.09877E-6 L 0.00035 0.05031 " pathEditMode="relative" rAng="0" ptsTypes="AA">
                                          <p:cBhvr>
                                            <p:cTn id="12" dur="7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6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38889E-6 0.00123 L 0.01337 0.03055 " pathEditMode="relative" rAng="0" ptsTypes="AA">
                                          <p:cBhvr>
                                            <p:cTn id="18" dur="6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0" dur="3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5E-6 0.00123 L 0.01337 0.03055 " pathEditMode="relative" rAng="0" ptsTypes="AA">
                                          <p:cBhvr>
                                            <p:cTn id="22" dur="3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4" dur="8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3.61111E-6 0.00124 L 0.01336 0.03056 " pathEditMode="relative" rAng="0" ptsTypes="AA">
                                          <p:cBhvr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8" dur="9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2.22222E-6 L 0.07136 0.00062 " pathEditMode="relative" rAng="0" ptsTypes="AA">
                                          <p:cBhvr>
                                            <p:cTn id="30" dur="7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32" dur="6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34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36" dur="4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38" dur="6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4727" de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40" dur="2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repeatCount="indefinite" accel="1405" decel="1081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42" dur="9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44" dur="3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0.00185 L 2.22222E-6 0.03765 " pathEditMode="relative" rAng="0" ptsTypes="AA">
                                          <p:cBhvr>
                                            <p:cTn id="46" dur="5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6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4AD8DF-7D23-45C7-BCC3-90B63A7C0F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CONTENT</a:t>
            </a:r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D5E26916-7F3B-BEAB-0511-C65D3D2F300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6658" y="1525150"/>
            <a:ext cx="1299925" cy="749420"/>
          </a:xfrm>
        </p:spPr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25" name="Marcador de texto 24">
            <a:extLst>
              <a:ext uri="{FF2B5EF4-FFF2-40B4-BE49-F238E27FC236}">
                <a16:creationId xmlns:a16="http://schemas.microsoft.com/office/drawing/2014/main" id="{0A6B2A40-59D6-3D0F-7E54-18650D8F85C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152172" y="1446243"/>
            <a:ext cx="2343653" cy="882036"/>
          </a:xfrm>
        </p:spPr>
        <p:txBody>
          <a:bodyPr/>
          <a:lstStyle/>
          <a:p>
            <a:r>
              <a:rPr lang="en-US" dirty="0"/>
              <a:t>Accidental invention</a:t>
            </a:r>
          </a:p>
        </p:txBody>
      </p:sp>
      <p:sp>
        <p:nvSpPr>
          <p:cNvPr id="36" name="Marcador de texto 35">
            <a:extLst>
              <a:ext uri="{FF2B5EF4-FFF2-40B4-BE49-F238E27FC236}">
                <a16:creationId xmlns:a16="http://schemas.microsoft.com/office/drawing/2014/main" id="{C3820936-0AE4-D37D-0A49-8665A47B8FA8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4603771" y="1446243"/>
            <a:ext cx="1305724" cy="749420"/>
          </a:xfrm>
        </p:spPr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F09E2E8B-415E-942F-98C4-8DDB3126C02A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5893449" y="1428472"/>
            <a:ext cx="2343653" cy="809044"/>
          </a:xfrm>
        </p:spPr>
        <p:txBody>
          <a:bodyPr/>
          <a:lstStyle/>
          <a:p>
            <a:r>
              <a:rPr lang="en-US" dirty="0"/>
              <a:t>First foods cooked</a:t>
            </a:r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372ACB73-1EEA-7A77-34CA-9B47D63D4F77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904668" y="2757571"/>
            <a:ext cx="1299925" cy="749420"/>
          </a:xfrm>
        </p:spPr>
        <p:txBody>
          <a:bodyPr/>
          <a:lstStyle/>
          <a:p>
            <a:r>
              <a:rPr lang="en-US" dirty="0"/>
              <a:t>03</a:t>
            </a:r>
          </a:p>
        </p:txBody>
      </p:sp>
      <p:sp>
        <p:nvSpPr>
          <p:cNvPr id="40" name="Marcador de texto 39">
            <a:extLst>
              <a:ext uri="{FF2B5EF4-FFF2-40B4-BE49-F238E27FC236}">
                <a16:creationId xmlns:a16="http://schemas.microsoft.com/office/drawing/2014/main" id="{0A30B459-3EC0-B6A4-B99B-A87BA115852B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2156474" y="2691263"/>
            <a:ext cx="2343653" cy="882036"/>
          </a:xfrm>
        </p:spPr>
        <p:txBody>
          <a:bodyPr/>
          <a:lstStyle/>
          <a:p>
            <a:r>
              <a:rPr lang="en-US" dirty="0"/>
              <a:t>Early models were huge</a:t>
            </a:r>
          </a:p>
        </p:txBody>
      </p:sp>
      <p:sp>
        <p:nvSpPr>
          <p:cNvPr id="42" name="Marcador de texto 41">
            <a:extLst>
              <a:ext uri="{FF2B5EF4-FFF2-40B4-BE49-F238E27FC236}">
                <a16:creationId xmlns:a16="http://schemas.microsoft.com/office/drawing/2014/main" id="{0F13B525-5D5C-E569-D8A2-252F9FB66921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4603771" y="2709034"/>
            <a:ext cx="1305724" cy="749420"/>
          </a:xfrm>
        </p:spPr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F2215607-B251-CB11-F2F6-81C1701DAEE3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5909494" y="2633028"/>
            <a:ext cx="2343653" cy="825426"/>
          </a:xfrm>
        </p:spPr>
        <p:txBody>
          <a:bodyPr/>
          <a:lstStyle/>
          <a:p>
            <a:r>
              <a:rPr lang="en-US" dirty="0"/>
              <a:t>Home use came later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4F035AD5-85F8-884B-6B0E-E6B87D66897D}"/>
              </a:ext>
            </a:extLst>
          </p:cNvPr>
          <p:cNvGrpSpPr/>
          <p:nvPr/>
        </p:nvGrpSpPr>
        <p:grpSpPr>
          <a:xfrm>
            <a:off x="534432" y="918216"/>
            <a:ext cx="7930332" cy="779096"/>
            <a:chOff x="400539" y="905062"/>
            <a:chExt cx="8198117" cy="805404"/>
          </a:xfrm>
        </p:grpSpPr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5B77E4B7-0F24-AC14-5CE2-67CF0CC9FA63}"/>
                </a:ext>
              </a:extLst>
            </p:cNvPr>
            <p:cNvSpPr/>
            <p:nvPr/>
          </p:nvSpPr>
          <p:spPr>
            <a:xfrm>
              <a:off x="730437" y="1624888"/>
              <a:ext cx="85578" cy="855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C64B76C5-D4BF-899A-4C94-8BDF2E1487B6}"/>
                </a:ext>
              </a:extLst>
            </p:cNvPr>
            <p:cNvSpPr/>
            <p:nvPr/>
          </p:nvSpPr>
          <p:spPr>
            <a:xfrm>
              <a:off x="400539" y="1082027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0F86804F-3376-8490-AD49-33AE12D7D417}"/>
                </a:ext>
              </a:extLst>
            </p:cNvPr>
            <p:cNvSpPr/>
            <p:nvPr/>
          </p:nvSpPr>
          <p:spPr>
            <a:xfrm>
              <a:off x="8047335" y="905062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8C5A5FE4-ED7E-0EEC-4114-41C560842EA9}"/>
                </a:ext>
              </a:extLst>
            </p:cNvPr>
            <p:cNvSpPr/>
            <p:nvPr/>
          </p:nvSpPr>
          <p:spPr>
            <a:xfrm>
              <a:off x="8446256" y="1314726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6B84C2C2-AAFF-58FA-C5CB-7EC8EA793ADC}"/>
                </a:ext>
              </a:extLst>
            </p:cNvPr>
            <p:cNvSpPr/>
            <p:nvPr/>
          </p:nvSpPr>
          <p:spPr>
            <a:xfrm>
              <a:off x="1302787" y="911824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Marcador de texto 38">
            <a:extLst>
              <a:ext uri="{FF2B5EF4-FFF2-40B4-BE49-F238E27FC236}">
                <a16:creationId xmlns:a16="http://schemas.microsoft.com/office/drawing/2014/main" id="{42D9D71E-5D0F-AAA2-F68A-CCC750F72988}"/>
              </a:ext>
            </a:extLst>
          </p:cNvPr>
          <p:cNvSpPr txBox="1">
            <a:spLocks/>
          </p:cNvSpPr>
          <p:nvPr/>
        </p:nvSpPr>
        <p:spPr>
          <a:xfrm>
            <a:off x="894945" y="4082130"/>
            <a:ext cx="1299925" cy="7494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200" kern="1200">
                <a:solidFill>
                  <a:schemeClr val="tx1"/>
                </a:solidFill>
                <a:latin typeface="Staatliches" pitchFamily="2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05</a:t>
            </a:r>
          </a:p>
        </p:txBody>
      </p:sp>
      <p:sp>
        <p:nvSpPr>
          <p:cNvPr id="7" name="Marcador de texto 39">
            <a:extLst>
              <a:ext uri="{FF2B5EF4-FFF2-40B4-BE49-F238E27FC236}">
                <a16:creationId xmlns:a16="http://schemas.microsoft.com/office/drawing/2014/main" id="{A59217A5-8298-AA61-E18C-2C5745D1C098}"/>
              </a:ext>
            </a:extLst>
          </p:cNvPr>
          <p:cNvSpPr txBox="1">
            <a:spLocks/>
          </p:cNvSpPr>
          <p:nvPr/>
        </p:nvSpPr>
        <p:spPr>
          <a:xfrm>
            <a:off x="2156474" y="3936283"/>
            <a:ext cx="2343653" cy="4963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taatliches" pitchFamily="2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it works</a:t>
            </a:r>
          </a:p>
        </p:txBody>
      </p:sp>
      <p:sp>
        <p:nvSpPr>
          <p:cNvPr id="12" name="Marcador de texto 38">
            <a:extLst>
              <a:ext uri="{FF2B5EF4-FFF2-40B4-BE49-F238E27FC236}">
                <a16:creationId xmlns:a16="http://schemas.microsoft.com/office/drawing/2014/main" id="{49FF745F-CE40-8AFF-42CD-529C62B30C8B}"/>
              </a:ext>
            </a:extLst>
          </p:cNvPr>
          <p:cNvSpPr txBox="1">
            <a:spLocks/>
          </p:cNvSpPr>
          <p:nvPr/>
        </p:nvSpPr>
        <p:spPr>
          <a:xfrm>
            <a:off x="4572000" y="4057917"/>
            <a:ext cx="1299925" cy="7494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200" kern="1200">
                <a:solidFill>
                  <a:schemeClr val="tx1"/>
                </a:solidFill>
                <a:latin typeface="Staatliches" pitchFamily="2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06</a:t>
            </a:r>
          </a:p>
        </p:txBody>
      </p:sp>
      <p:sp>
        <p:nvSpPr>
          <p:cNvPr id="19" name="Marcador de texto 42">
            <a:extLst>
              <a:ext uri="{FF2B5EF4-FFF2-40B4-BE49-F238E27FC236}">
                <a16:creationId xmlns:a16="http://schemas.microsoft.com/office/drawing/2014/main" id="{FBC0D774-5CB9-D9ED-A52A-5E933943D6DC}"/>
              </a:ext>
            </a:extLst>
          </p:cNvPr>
          <p:cNvSpPr txBox="1">
            <a:spLocks/>
          </p:cNvSpPr>
          <p:nvPr/>
        </p:nvSpPr>
        <p:spPr>
          <a:xfrm>
            <a:off x="5893448" y="3985504"/>
            <a:ext cx="2423894" cy="4471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taatliches" pitchFamily="2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Manrope Medium" pitchFamily="2" charset="0"/>
                <a:ea typeface="+mn-ea"/>
                <a:cs typeface="Arial" panose="020B0604020202020204" pitchFamily="34" charset="0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Safety myth</a:t>
            </a:r>
          </a:p>
        </p:txBody>
      </p:sp>
    </p:spTree>
    <p:extLst>
      <p:ext uri="{BB962C8B-B14F-4D97-AF65-F5344CB8AC3E}">
        <p14:creationId xmlns:p14="http://schemas.microsoft.com/office/powerpoint/2010/main" val="2758926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6" dur="6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6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24" grpId="0"/>
          <p:bldP spid="25" grpId="0"/>
          <p:bldP spid="36" grpId="0"/>
          <p:bldP spid="37" grpId="0"/>
          <p:bldP spid="39" grpId="0"/>
          <p:bldP spid="40" grpId="0"/>
          <p:bldP spid="42" grpId="0"/>
          <p:bldP spid="43" grpId="0"/>
          <p:bldP spid="3" grpId="0"/>
          <p:bldP spid="7" grpId="0"/>
          <p:bldP spid="12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600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6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2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24" grpId="0"/>
          <p:bldP spid="25" grpId="0"/>
          <p:bldP spid="36" grpId="0"/>
          <p:bldP spid="37" grpId="0"/>
          <p:bldP spid="39" grpId="0"/>
          <p:bldP spid="40" grpId="0"/>
          <p:bldP spid="42" grpId="0"/>
          <p:bldP spid="43" grpId="0"/>
          <p:bldP spid="3" grpId="0"/>
          <p:bldP spid="7" grpId="0"/>
          <p:bldP spid="12" grpId="0"/>
          <p:bldP spid="1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75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 descr="Círculo&#10;&#10;Descripción generada automáticamente">
            <a:extLst>
              <a:ext uri="{FF2B5EF4-FFF2-40B4-BE49-F238E27FC236}">
                <a16:creationId xmlns:a16="http://schemas.microsoft.com/office/drawing/2014/main" id="{4504FCEB-82EC-4DA1-2705-C4CDEF1E9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4644514" y="1170264"/>
            <a:ext cx="1000982" cy="99810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FDDEC2-A768-49F4-87BC-33D5FE80A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1" y="3556750"/>
            <a:ext cx="2919632" cy="118493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Warmer than usual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/>
              <a:t>2 degrees </a:t>
            </a:r>
            <a:r>
              <a:rPr lang="en-US" dirty="0"/>
              <a:t>
</a:t>
            </a:r>
            <a:r>
              <a:rPr lang="sv-SE" dirty="0"/>
              <a:t>Cause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dirty="0" err="1"/>
              <a:t>Consequences</a:t>
            </a:r>
            <a:endParaRPr lang="sv-SE" altLang="sv-SE" sz="400" dirty="0"/>
          </a:p>
          <a:p>
            <a:endParaRPr lang="sv-SE" altLang="sv-SE" sz="1100" dirty="0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v-SE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EA0A7F-FA2B-45AD-B026-F97D6DBDC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899" y="292231"/>
            <a:ext cx="3423895" cy="2950589"/>
          </a:xfrm>
        </p:spPr>
        <p:txBody>
          <a:bodyPr/>
          <a:lstStyle/>
          <a:p>
            <a:r>
              <a:rPr lang="en-US" dirty="0"/>
              <a:t>2023, the hottest year ever recorded</a:t>
            </a:r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067E1570-7205-3C7D-7754-EA24270612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9" r="23389"/>
          <a:stretch/>
        </p:blipFill>
        <p:spPr>
          <a:xfrm rot="185466">
            <a:off x="5181490" y="680791"/>
            <a:ext cx="3001482" cy="3759733"/>
          </a:xfrm>
        </p:spPr>
      </p:pic>
      <p:pic>
        <p:nvPicPr>
          <p:cNvPr id="27" name="Imagen 26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FC7534B-DD40-FFA5-FB6A-EE8A328D9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604" r="39166" b="4333"/>
          <a:stretch/>
        </p:blipFill>
        <p:spPr>
          <a:xfrm rot="10800000" flipH="1" flipV="1">
            <a:off x="6192370" y="2857500"/>
            <a:ext cx="3155181" cy="2491740"/>
          </a:xfrm>
          <a:prstGeom prst="rect">
            <a:avLst/>
          </a:prstGeom>
          <a:effectLst/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DE4F8AE2-82D7-5DB4-F23C-6C2A4B3283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5269" r="72962" b="24553"/>
          <a:stretch/>
        </p:blipFill>
        <p:spPr>
          <a:xfrm rot="10800000" flipH="1" flipV="1">
            <a:off x="7637929" y="4091940"/>
            <a:ext cx="1686410" cy="1131570"/>
          </a:xfrm>
          <a:prstGeom prst="rect">
            <a:avLst/>
          </a:prstGeom>
        </p:spPr>
      </p:pic>
      <p:pic>
        <p:nvPicPr>
          <p:cNvPr id="33" name="Imagen 3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C021B233-F4BA-23C2-0F52-2F27ED898C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4487076" y="2259009"/>
            <a:ext cx="393191" cy="3766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8CE7A7B-8A6E-58E6-A606-30BEAE3B6751}"/>
              </a:ext>
            </a:extLst>
          </p:cNvPr>
          <p:cNvGrpSpPr/>
          <p:nvPr/>
        </p:nvGrpSpPr>
        <p:grpSpPr>
          <a:xfrm>
            <a:off x="3937635" y="602601"/>
            <a:ext cx="736494" cy="3977290"/>
            <a:chOff x="3927211" y="546311"/>
            <a:chExt cx="757341" cy="4089870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74F9DDE-37B1-D3E1-A753-3874C61C20D0}"/>
                </a:ext>
              </a:extLst>
            </p:cNvPr>
            <p:cNvSpPr/>
            <p:nvPr/>
          </p:nvSpPr>
          <p:spPr>
            <a:xfrm>
              <a:off x="4532152" y="3844715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850E486-F680-6EC3-37F9-F6511B9994A7}"/>
                </a:ext>
              </a:extLst>
            </p:cNvPr>
            <p:cNvSpPr/>
            <p:nvPr/>
          </p:nvSpPr>
          <p:spPr>
            <a:xfrm>
              <a:off x="4236647" y="4555092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62A5F53-0977-5339-3FED-5A75AE5C9568}"/>
                </a:ext>
              </a:extLst>
            </p:cNvPr>
            <p:cNvSpPr/>
            <p:nvPr/>
          </p:nvSpPr>
          <p:spPr>
            <a:xfrm>
              <a:off x="3927211" y="546311"/>
              <a:ext cx="110554" cy="1105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1032840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 p14:bounceEnd="5091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 descr="Círculo&#10;&#10;Descripción generada automáticamente">
            <a:extLst>
              <a:ext uri="{FF2B5EF4-FFF2-40B4-BE49-F238E27FC236}">
                <a16:creationId xmlns:a16="http://schemas.microsoft.com/office/drawing/2014/main" id="{4504FCEB-82EC-4DA1-2705-C4CDEF1E9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4644514" y="1170264"/>
            <a:ext cx="1000982" cy="99810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FDDEC2-A768-49F4-87BC-33D5FE80A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1" y="3556750"/>
            <a:ext cx="2919632" cy="128634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February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10,000 aftershocks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50,000 Deaths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Biggest earthquake</a:t>
            </a:r>
          </a:p>
          <a:p>
            <a:r>
              <a:rPr lang="en-US" dirty="0"/>
              <a:t>
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EA0A7F-FA2B-45AD-B026-F97D6DBDC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899" y="800977"/>
            <a:ext cx="3429887" cy="2545537"/>
          </a:xfrm>
        </p:spPr>
        <p:txBody>
          <a:bodyPr/>
          <a:lstStyle/>
          <a:p>
            <a:r>
              <a:rPr lang="en-US" dirty="0"/>
              <a:t>Turkey and Syria were struck by an earthquake</a:t>
            </a:r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067E1570-7205-3C7D-7754-EA24270612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0" r="26050"/>
          <a:stretch/>
        </p:blipFill>
        <p:spPr>
          <a:xfrm rot="185466">
            <a:off x="5181490" y="680791"/>
            <a:ext cx="3001482" cy="3759733"/>
          </a:xfrm>
        </p:spPr>
      </p:pic>
      <p:pic>
        <p:nvPicPr>
          <p:cNvPr id="27" name="Imagen 26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FC7534B-DD40-FFA5-FB6A-EE8A328D9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604" r="39166" b="4333"/>
          <a:stretch/>
        </p:blipFill>
        <p:spPr>
          <a:xfrm rot="10800000" flipH="1" flipV="1">
            <a:off x="6192370" y="2857500"/>
            <a:ext cx="3155181" cy="2491740"/>
          </a:xfrm>
          <a:prstGeom prst="rect">
            <a:avLst/>
          </a:prstGeom>
          <a:effectLst/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DE4F8AE2-82D7-5DB4-F23C-6C2A4B3283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5269" r="72962" b="24553"/>
          <a:stretch/>
        </p:blipFill>
        <p:spPr>
          <a:xfrm rot="10800000" flipH="1" flipV="1">
            <a:off x="7637929" y="4091940"/>
            <a:ext cx="1686410" cy="1131570"/>
          </a:xfrm>
          <a:prstGeom prst="rect">
            <a:avLst/>
          </a:prstGeom>
        </p:spPr>
      </p:pic>
      <p:pic>
        <p:nvPicPr>
          <p:cNvPr id="33" name="Imagen 3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C021B233-F4BA-23C2-0F52-2F27ED898C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4487076" y="2259009"/>
            <a:ext cx="393191" cy="3766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8CE7A7B-8A6E-58E6-A606-30BEAE3B6751}"/>
              </a:ext>
            </a:extLst>
          </p:cNvPr>
          <p:cNvGrpSpPr/>
          <p:nvPr/>
        </p:nvGrpSpPr>
        <p:grpSpPr>
          <a:xfrm>
            <a:off x="3937635" y="602601"/>
            <a:ext cx="736494" cy="3977290"/>
            <a:chOff x="3927211" y="546311"/>
            <a:chExt cx="757341" cy="4089870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74F9DDE-37B1-D3E1-A753-3874C61C20D0}"/>
                </a:ext>
              </a:extLst>
            </p:cNvPr>
            <p:cNvSpPr/>
            <p:nvPr/>
          </p:nvSpPr>
          <p:spPr>
            <a:xfrm>
              <a:off x="4532152" y="3844715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850E486-F680-6EC3-37F9-F6511B9994A7}"/>
                </a:ext>
              </a:extLst>
            </p:cNvPr>
            <p:cNvSpPr/>
            <p:nvPr/>
          </p:nvSpPr>
          <p:spPr>
            <a:xfrm>
              <a:off x="4236647" y="4555092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62A5F53-0977-5339-3FED-5A75AE5C9568}"/>
                </a:ext>
              </a:extLst>
            </p:cNvPr>
            <p:cNvSpPr/>
            <p:nvPr/>
          </p:nvSpPr>
          <p:spPr>
            <a:xfrm>
              <a:off x="3927211" y="546311"/>
              <a:ext cx="110554" cy="1105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528053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 p14:bounceEnd="5091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10000"/>
              </a:schemeClr>
            </a:gs>
            <a:gs pos="100000">
              <a:schemeClr val="accent3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 descr="Círculo&#10;&#10;Descripción generada automáticamente">
            <a:extLst>
              <a:ext uri="{FF2B5EF4-FFF2-40B4-BE49-F238E27FC236}">
                <a16:creationId xmlns:a16="http://schemas.microsoft.com/office/drawing/2014/main" id="{4504FCEB-82EC-4DA1-2705-C4CDEF1E9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4644514" y="1170264"/>
            <a:ext cx="1000982" cy="99810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FDDEC2-A768-49F4-87BC-33D5FE80A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899" y="2854267"/>
            <a:ext cx="2919632" cy="1883091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April 03 -23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Artemis 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Artemis II </a:t>
            </a:r>
            <a:r>
              <a:rPr lang="sv-SE" dirty="0" err="1"/>
              <a:t>commander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Pilot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Mission specialist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2025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EA0A7F-FA2B-45AD-B026-F97D6DBDC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899" y="800978"/>
            <a:ext cx="3429887" cy="2056522"/>
          </a:xfrm>
        </p:spPr>
        <p:txBody>
          <a:bodyPr/>
          <a:lstStyle/>
          <a:p>
            <a:r>
              <a:rPr lang="en-US" dirty="0"/>
              <a:t>Nasa </a:t>
            </a:r>
            <a:r>
              <a:rPr lang="en-US" dirty="0" err="1"/>
              <a:t>moonlanding</a:t>
            </a:r>
            <a:endParaRPr lang="en-US" dirty="0"/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067E1570-7205-3C7D-7754-EA24270612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6" r="23396"/>
          <a:stretch/>
        </p:blipFill>
        <p:spPr>
          <a:xfrm rot="185466">
            <a:off x="5181490" y="680791"/>
            <a:ext cx="3001482" cy="3759733"/>
          </a:xfrm>
        </p:spPr>
      </p:pic>
      <p:pic>
        <p:nvPicPr>
          <p:cNvPr id="27" name="Imagen 26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FC7534B-DD40-FFA5-FB6A-EE8A328D98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604" r="39166" b="4333"/>
          <a:stretch/>
        </p:blipFill>
        <p:spPr>
          <a:xfrm rot="10800000" flipH="1" flipV="1">
            <a:off x="6192370" y="2857500"/>
            <a:ext cx="3155181" cy="2491740"/>
          </a:xfrm>
          <a:prstGeom prst="rect">
            <a:avLst/>
          </a:prstGeom>
          <a:effectLst/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DE4F8AE2-82D7-5DB4-F23C-6C2A4B3283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5269" r="72962" b="24553"/>
          <a:stretch/>
        </p:blipFill>
        <p:spPr>
          <a:xfrm rot="10800000" flipH="1" flipV="1">
            <a:off x="7637929" y="4091940"/>
            <a:ext cx="1686410" cy="1131570"/>
          </a:xfrm>
          <a:prstGeom prst="rect">
            <a:avLst/>
          </a:prstGeom>
        </p:spPr>
      </p:pic>
      <p:pic>
        <p:nvPicPr>
          <p:cNvPr id="33" name="Imagen 3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C021B233-F4BA-23C2-0F52-2F27ED898C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4487076" y="2259009"/>
            <a:ext cx="393191" cy="3766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8CE7A7B-8A6E-58E6-A606-30BEAE3B6751}"/>
              </a:ext>
            </a:extLst>
          </p:cNvPr>
          <p:cNvGrpSpPr/>
          <p:nvPr/>
        </p:nvGrpSpPr>
        <p:grpSpPr>
          <a:xfrm>
            <a:off x="3937635" y="602601"/>
            <a:ext cx="736494" cy="3977290"/>
            <a:chOff x="3927211" y="546311"/>
            <a:chExt cx="757341" cy="4089870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74F9DDE-37B1-D3E1-A753-3874C61C20D0}"/>
                </a:ext>
              </a:extLst>
            </p:cNvPr>
            <p:cNvSpPr/>
            <p:nvPr/>
          </p:nvSpPr>
          <p:spPr>
            <a:xfrm>
              <a:off x="4532152" y="3844715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850E486-F680-6EC3-37F9-F6511B9994A7}"/>
                </a:ext>
              </a:extLst>
            </p:cNvPr>
            <p:cNvSpPr/>
            <p:nvPr/>
          </p:nvSpPr>
          <p:spPr>
            <a:xfrm>
              <a:off x="4236647" y="4555092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62A5F53-0977-5339-3FED-5A75AE5C9568}"/>
                </a:ext>
              </a:extLst>
            </p:cNvPr>
            <p:cNvSpPr/>
            <p:nvPr/>
          </p:nvSpPr>
          <p:spPr>
            <a:xfrm>
              <a:off x="3927211" y="546311"/>
              <a:ext cx="110554" cy="1105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875061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 p14:bounceEnd="5091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55000">
              <a:schemeClr val="accent6">
                <a:lumMod val="95000"/>
              </a:schemeClr>
            </a:gs>
            <a:gs pos="77500">
              <a:srgbClr val="7592CE">
                <a:lumMod val="52000"/>
                <a:lumOff val="48000"/>
              </a:srgbClr>
            </a:gs>
            <a:gs pos="100000">
              <a:schemeClr val="accent3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 descr="Círculo&#10;&#10;Descripción generada automáticamente">
            <a:extLst>
              <a:ext uri="{FF2B5EF4-FFF2-40B4-BE49-F238E27FC236}">
                <a16:creationId xmlns:a16="http://schemas.microsoft.com/office/drawing/2014/main" id="{4504FCEB-82EC-4DA1-2705-C4CDEF1E9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4644514" y="1170264"/>
            <a:ext cx="1000982" cy="99810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FDDEC2-A768-49F4-87BC-33D5FE80A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3888" y="2168371"/>
            <a:ext cx="2919632" cy="274565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</a:t>
            </a:r>
            <a:r>
              <a:rPr lang="en-US" i="1" dirty="0"/>
              <a:t>th</a:t>
            </a:r>
            <a:r>
              <a:rPr lang="en-US" dirty="0"/>
              <a:t> April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Western defensive </a:t>
            </a:r>
            <a:r>
              <a:rPr lang="en-US" dirty="0" err="1"/>
              <a:t>aliance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 of states to 31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Alexander </a:t>
            </a:r>
            <a:r>
              <a:rPr lang="en-US" dirty="0" err="1"/>
              <a:t>Stubb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Russian troops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EA0A7F-FA2B-45AD-B026-F97D6DBDC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899" y="229478"/>
            <a:ext cx="3593511" cy="2056522"/>
          </a:xfrm>
        </p:spPr>
        <p:txBody>
          <a:bodyPr/>
          <a:lstStyle/>
          <a:p>
            <a:r>
              <a:rPr lang="en-US" dirty="0"/>
              <a:t>Finland entered </a:t>
            </a:r>
            <a:r>
              <a:rPr lang="en-US" dirty="0" err="1"/>
              <a:t>nato</a:t>
            </a:r>
            <a:endParaRPr lang="en-US" dirty="0"/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067E1570-7205-3C7D-7754-EA24270612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6" r="7846"/>
          <a:stretch/>
        </p:blipFill>
        <p:spPr>
          <a:xfrm rot="185466">
            <a:off x="5181490" y="680791"/>
            <a:ext cx="3001482" cy="3759733"/>
          </a:xfrm>
        </p:spPr>
      </p:pic>
      <p:pic>
        <p:nvPicPr>
          <p:cNvPr id="27" name="Imagen 26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FC7534B-DD40-FFA5-FB6A-EE8A328D9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604" r="39166" b="4333"/>
          <a:stretch/>
        </p:blipFill>
        <p:spPr>
          <a:xfrm rot="10800000" flipH="1" flipV="1">
            <a:off x="6192370" y="2857500"/>
            <a:ext cx="3155181" cy="2491740"/>
          </a:xfrm>
          <a:prstGeom prst="rect">
            <a:avLst/>
          </a:prstGeom>
          <a:effectLst/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DE4F8AE2-82D7-5DB4-F23C-6C2A4B3283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3">
                <a:lumMod val="9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5269" r="72962" b="24553"/>
          <a:stretch/>
        </p:blipFill>
        <p:spPr>
          <a:xfrm rot="10800000" flipH="1" flipV="1">
            <a:off x="7637929" y="4091940"/>
            <a:ext cx="1686410" cy="1131570"/>
          </a:xfrm>
          <a:prstGeom prst="rect">
            <a:avLst/>
          </a:prstGeom>
        </p:spPr>
      </p:pic>
      <p:pic>
        <p:nvPicPr>
          <p:cNvPr id="33" name="Imagen 3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C021B233-F4BA-23C2-0F52-2F27ED898C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4487076" y="2259009"/>
            <a:ext cx="393191" cy="3766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8CE7A7B-8A6E-58E6-A606-30BEAE3B6751}"/>
              </a:ext>
            </a:extLst>
          </p:cNvPr>
          <p:cNvGrpSpPr/>
          <p:nvPr/>
        </p:nvGrpSpPr>
        <p:grpSpPr>
          <a:xfrm>
            <a:off x="3937635" y="602601"/>
            <a:ext cx="736494" cy="3977290"/>
            <a:chOff x="3927211" y="546311"/>
            <a:chExt cx="757341" cy="4089870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74F9DDE-37B1-D3E1-A753-3874C61C20D0}"/>
                </a:ext>
              </a:extLst>
            </p:cNvPr>
            <p:cNvSpPr/>
            <p:nvPr/>
          </p:nvSpPr>
          <p:spPr>
            <a:xfrm>
              <a:off x="4532152" y="3844715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850E486-F680-6EC3-37F9-F6511B9994A7}"/>
                </a:ext>
              </a:extLst>
            </p:cNvPr>
            <p:cNvSpPr/>
            <p:nvPr/>
          </p:nvSpPr>
          <p:spPr>
            <a:xfrm>
              <a:off x="4236647" y="4555092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62A5F53-0977-5339-3FED-5A75AE5C9568}"/>
                </a:ext>
              </a:extLst>
            </p:cNvPr>
            <p:cNvSpPr/>
            <p:nvPr/>
          </p:nvSpPr>
          <p:spPr>
            <a:xfrm>
              <a:off x="3927211" y="546311"/>
              <a:ext cx="110554" cy="1105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2303848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 p14:bounceEnd="5091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25000"/>
              </a:schemeClr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 descr="Círculo&#10;&#10;Descripción generada automáticamente">
            <a:extLst>
              <a:ext uri="{FF2B5EF4-FFF2-40B4-BE49-F238E27FC236}">
                <a16:creationId xmlns:a16="http://schemas.microsoft.com/office/drawing/2014/main" id="{4504FCEB-82EC-4DA1-2705-C4CDEF1E9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4644514" y="1170264"/>
            <a:ext cx="1000982" cy="99810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FDDEC2-A768-49F4-87BC-33D5FE80A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2009422"/>
            <a:ext cx="3593509" cy="285625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60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err="1"/>
              <a:t>december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Massachusetts Institute of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Drug resistant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Superbug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MRSA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35 000 per year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EA0A7F-FA2B-45AD-B026-F97D6DBDC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048" y="812800"/>
            <a:ext cx="3429887" cy="1107722"/>
          </a:xfrm>
        </p:spPr>
        <p:txBody>
          <a:bodyPr/>
          <a:lstStyle/>
          <a:p>
            <a:r>
              <a:rPr lang="en-US" dirty="0"/>
              <a:t>Ai discovery</a:t>
            </a:r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067E1570-7205-3C7D-7754-EA24270612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" r="261"/>
          <a:stretch/>
        </p:blipFill>
        <p:spPr>
          <a:xfrm rot="185466">
            <a:off x="5181490" y="680791"/>
            <a:ext cx="3001482" cy="3759733"/>
          </a:xfrm>
        </p:spPr>
      </p:pic>
      <p:pic>
        <p:nvPicPr>
          <p:cNvPr id="27" name="Imagen 26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FC7534B-DD40-FFA5-FB6A-EE8A328D9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604" r="39166" b="4333"/>
          <a:stretch/>
        </p:blipFill>
        <p:spPr>
          <a:xfrm rot="10800000" flipH="1" flipV="1">
            <a:off x="6192370" y="2857500"/>
            <a:ext cx="3155181" cy="2491740"/>
          </a:xfrm>
          <a:prstGeom prst="rect">
            <a:avLst/>
          </a:prstGeom>
          <a:effectLst/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DE4F8AE2-82D7-5DB4-F23C-6C2A4B3283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5269" r="72962" b="24553"/>
          <a:stretch/>
        </p:blipFill>
        <p:spPr>
          <a:xfrm rot="10800000" flipH="1" flipV="1">
            <a:off x="7637929" y="4091940"/>
            <a:ext cx="1686410" cy="1131570"/>
          </a:xfrm>
          <a:prstGeom prst="rect">
            <a:avLst/>
          </a:prstGeom>
        </p:spPr>
      </p:pic>
      <p:pic>
        <p:nvPicPr>
          <p:cNvPr id="33" name="Imagen 3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C021B233-F4BA-23C2-0F52-2F27ED898C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4487076" y="2259009"/>
            <a:ext cx="393191" cy="3766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8CE7A7B-8A6E-58E6-A606-30BEAE3B6751}"/>
              </a:ext>
            </a:extLst>
          </p:cNvPr>
          <p:cNvGrpSpPr/>
          <p:nvPr/>
        </p:nvGrpSpPr>
        <p:grpSpPr>
          <a:xfrm>
            <a:off x="3937635" y="602601"/>
            <a:ext cx="736494" cy="3977290"/>
            <a:chOff x="3927211" y="546311"/>
            <a:chExt cx="757341" cy="4089870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74F9DDE-37B1-D3E1-A753-3874C61C20D0}"/>
                </a:ext>
              </a:extLst>
            </p:cNvPr>
            <p:cNvSpPr/>
            <p:nvPr/>
          </p:nvSpPr>
          <p:spPr>
            <a:xfrm>
              <a:off x="4532152" y="3844715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850E486-F680-6EC3-37F9-F6511B9994A7}"/>
                </a:ext>
              </a:extLst>
            </p:cNvPr>
            <p:cNvSpPr/>
            <p:nvPr/>
          </p:nvSpPr>
          <p:spPr>
            <a:xfrm>
              <a:off x="4236647" y="4555092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62A5F53-0977-5339-3FED-5A75AE5C9568}"/>
                </a:ext>
              </a:extLst>
            </p:cNvPr>
            <p:cNvSpPr/>
            <p:nvPr/>
          </p:nvSpPr>
          <p:spPr>
            <a:xfrm>
              <a:off x="3927211" y="546311"/>
              <a:ext cx="110554" cy="1105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2180799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 p14:bounceEnd="5091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000">
              <a:srgbClr val="4F6C87"/>
            </a:gs>
            <a:gs pos="0">
              <a:schemeClr val="accent3">
                <a:lumMod val="10000"/>
              </a:schemeClr>
            </a:gs>
            <a:gs pos="100000">
              <a:schemeClr val="accent3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 descr="Círculo&#10;&#10;Descripción generada automáticamente">
            <a:extLst>
              <a:ext uri="{FF2B5EF4-FFF2-40B4-BE49-F238E27FC236}">
                <a16:creationId xmlns:a16="http://schemas.microsoft.com/office/drawing/2014/main" id="{4504FCEB-82EC-4DA1-2705-C4CDEF1E9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4644514" y="1170264"/>
            <a:ext cx="1000982" cy="99810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FDDEC2-A768-49F4-87BC-33D5FE80A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1" y="3296909"/>
            <a:ext cx="2919632" cy="171535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Went bye </a:t>
            </a:r>
            <a:r>
              <a:rPr lang="en-US" dirty="0" err="1"/>
              <a:t>bye</a:t>
            </a:r>
            <a:r>
              <a:rPr lang="en-US" dirty="0"/>
              <a:t> on </a:t>
            </a:r>
            <a:r>
              <a:rPr lang="en-US" dirty="0" err="1"/>
              <a:t>june</a:t>
            </a:r>
            <a:r>
              <a:rPr lang="en-US" dirty="0"/>
              <a:t> 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Goal was the titanic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They missing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96 hours of oxygen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go boom and they die</a:t>
            </a:r>
            <a:endParaRPr lang="en-US" dirty="0">
              <a:effectLst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EA0A7F-FA2B-45AD-B026-F97D6DBDC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899" y="800977"/>
            <a:ext cx="3429887" cy="249593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The</a:t>
            </a:r>
            <a:r>
              <a:rPr lang="en-US" dirty="0"/>
              <a:t> </a:t>
            </a:r>
            <a:r>
              <a:rPr lang="en-US" dirty="0" err="1">
                <a:solidFill>
                  <a:schemeClr val="accent1">
                    <a:lumMod val="25000"/>
                  </a:schemeClr>
                </a:solidFill>
              </a:rPr>
              <a:t>Oceangate</a:t>
            </a:r>
            <a:r>
              <a:rPr lang="en-US" dirty="0"/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incident</a:t>
            </a:r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067E1570-7205-3C7D-7754-EA24270612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1" b="6111"/>
          <a:stretch/>
        </p:blipFill>
        <p:spPr>
          <a:xfrm rot="185466">
            <a:off x="5181490" y="680791"/>
            <a:ext cx="3001482" cy="3759733"/>
          </a:xfrm>
        </p:spPr>
      </p:pic>
      <p:pic>
        <p:nvPicPr>
          <p:cNvPr id="27" name="Imagen 26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FC7534B-DD40-FFA5-FB6A-EE8A328D9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604" r="39166" b="4333"/>
          <a:stretch/>
        </p:blipFill>
        <p:spPr>
          <a:xfrm rot="10800000" flipH="1" flipV="1">
            <a:off x="6192370" y="2857500"/>
            <a:ext cx="3155181" cy="2491740"/>
          </a:xfrm>
          <a:prstGeom prst="rect">
            <a:avLst/>
          </a:prstGeom>
          <a:effectLst/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DE4F8AE2-82D7-5DB4-F23C-6C2A4B3283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5269" r="72962" b="24553"/>
          <a:stretch/>
        </p:blipFill>
        <p:spPr>
          <a:xfrm rot="10800000" flipH="1" flipV="1">
            <a:off x="7637929" y="4091940"/>
            <a:ext cx="1686410" cy="1131570"/>
          </a:xfrm>
          <a:prstGeom prst="rect">
            <a:avLst/>
          </a:prstGeom>
        </p:spPr>
      </p:pic>
      <p:pic>
        <p:nvPicPr>
          <p:cNvPr id="33" name="Imagen 3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C021B233-F4BA-23C2-0F52-2F27ED898C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4487076" y="2259009"/>
            <a:ext cx="393191" cy="3766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8CE7A7B-8A6E-58E6-A606-30BEAE3B6751}"/>
              </a:ext>
            </a:extLst>
          </p:cNvPr>
          <p:cNvGrpSpPr/>
          <p:nvPr/>
        </p:nvGrpSpPr>
        <p:grpSpPr>
          <a:xfrm>
            <a:off x="3937635" y="602601"/>
            <a:ext cx="736494" cy="3977290"/>
            <a:chOff x="3927211" y="546311"/>
            <a:chExt cx="757341" cy="4089870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74F9DDE-37B1-D3E1-A753-3874C61C20D0}"/>
                </a:ext>
              </a:extLst>
            </p:cNvPr>
            <p:cNvSpPr/>
            <p:nvPr/>
          </p:nvSpPr>
          <p:spPr>
            <a:xfrm>
              <a:off x="4532152" y="3844715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850E486-F680-6EC3-37F9-F6511B9994A7}"/>
                </a:ext>
              </a:extLst>
            </p:cNvPr>
            <p:cNvSpPr/>
            <p:nvPr/>
          </p:nvSpPr>
          <p:spPr>
            <a:xfrm>
              <a:off x="4236647" y="4555092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62A5F53-0977-5339-3FED-5A75AE5C9568}"/>
                </a:ext>
              </a:extLst>
            </p:cNvPr>
            <p:cNvSpPr/>
            <p:nvPr/>
          </p:nvSpPr>
          <p:spPr>
            <a:xfrm>
              <a:off x="3927211" y="546311"/>
              <a:ext cx="110554" cy="1105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3363772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 p14:bounceEnd="5091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ktangel 17">
            <a:extLst>
              <a:ext uri="{FF2B5EF4-FFF2-40B4-BE49-F238E27FC236}">
                <a16:creationId xmlns:a16="http://schemas.microsoft.com/office/drawing/2014/main" id="{68861AFF-E127-02E6-A7C8-A6AE03757C85}"/>
              </a:ext>
            </a:extLst>
          </p:cNvPr>
          <p:cNvSpPr/>
          <p:nvPr/>
        </p:nvSpPr>
        <p:spPr>
          <a:xfrm>
            <a:off x="2352513" y="3837250"/>
            <a:ext cx="4931593" cy="12431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5852D6-A72B-4156-AF23-4EF48A92F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0959" y="1362231"/>
            <a:ext cx="5543106" cy="2872577"/>
          </a:xfrm>
        </p:spPr>
        <p:txBody>
          <a:bodyPr/>
          <a:lstStyle/>
          <a:p>
            <a:r>
              <a:rPr lang="en-US" dirty="0"/>
              <a:t>THANKS for watching!</a:t>
            </a:r>
          </a:p>
        </p:txBody>
      </p:sp>
      <p:pic>
        <p:nvPicPr>
          <p:cNvPr id="38" name="Imagen 37" descr="Imagen que contiene Gráfico circular&#10;&#10;Descripción generada automáticamente">
            <a:extLst>
              <a:ext uri="{FF2B5EF4-FFF2-40B4-BE49-F238E27FC236}">
                <a16:creationId xmlns:a16="http://schemas.microsoft.com/office/drawing/2014/main" id="{18A62CD2-0788-808F-CEF6-8D729695A6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" t="14258" r="3883" b="15917"/>
          <a:stretch/>
        </p:blipFill>
        <p:spPr>
          <a:xfrm rot="16320420">
            <a:off x="-274140" y="3025214"/>
            <a:ext cx="2253663" cy="1002803"/>
          </a:xfrm>
          <a:prstGeom prst="rect">
            <a:avLst/>
          </a:prstGeom>
        </p:spPr>
      </p:pic>
      <p:pic>
        <p:nvPicPr>
          <p:cNvPr id="39" name="Imagen 38" descr="Icono&#10;&#10;Descripción generada automáticamente">
            <a:extLst>
              <a:ext uri="{FF2B5EF4-FFF2-40B4-BE49-F238E27FC236}">
                <a16:creationId xmlns:a16="http://schemas.microsoft.com/office/drawing/2014/main" id="{7E85952E-7D63-2B59-7D43-3FD62EB423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" t="14022" r="5733" b="13919"/>
          <a:stretch/>
        </p:blipFill>
        <p:spPr>
          <a:xfrm rot="18667738">
            <a:off x="440946" y="3729978"/>
            <a:ext cx="1512334" cy="670067"/>
          </a:xfrm>
          <a:prstGeom prst="rect">
            <a:avLst/>
          </a:prstGeom>
        </p:spPr>
      </p:pic>
      <p:pic>
        <p:nvPicPr>
          <p:cNvPr id="41" name="Imagen 40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FC2DFC9E-C977-A106-7C5D-9039FF40EC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0" t="16723" r="2755" b="16857"/>
          <a:stretch/>
        </p:blipFill>
        <p:spPr>
          <a:xfrm>
            <a:off x="-308610" y="3509744"/>
            <a:ext cx="2603445" cy="1705129"/>
          </a:xfrm>
          <a:prstGeom prst="rect">
            <a:avLst/>
          </a:prstGeom>
        </p:spPr>
      </p:pic>
      <p:pic>
        <p:nvPicPr>
          <p:cNvPr id="42" name="Imagen 41" descr="Icono&#10;&#10;Descripción generada automáticamente">
            <a:extLst>
              <a:ext uri="{FF2B5EF4-FFF2-40B4-BE49-F238E27FC236}">
                <a16:creationId xmlns:a16="http://schemas.microsoft.com/office/drawing/2014/main" id="{68A2F5C5-A623-D26C-4888-0BD2E5D83E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1" t="24065" r="2121" b="25099"/>
          <a:stretch/>
        </p:blipFill>
        <p:spPr>
          <a:xfrm>
            <a:off x="-329784" y="4334469"/>
            <a:ext cx="2061553" cy="1067983"/>
          </a:xfrm>
          <a:prstGeom prst="rect">
            <a:avLst/>
          </a:prstGeom>
        </p:spPr>
      </p:pic>
      <p:pic>
        <p:nvPicPr>
          <p:cNvPr id="48" name="Imagen 47" descr="Forma&#10;&#10;Descripción generada automáticamente">
            <a:extLst>
              <a:ext uri="{FF2B5EF4-FFF2-40B4-BE49-F238E27FC236}">
                <a16:creationId xmlns:a16="http://schemas.microsoft.com/office/drawing/2014/main" id="{DF57C511-9FA9-BD6A-9E9B-48CD0FB9A0D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>
            <a:off x="8185692" y="4227212"/>
            <a:ext cx="1097627" cy="544726"/>
          </a:xfrm>
          <a:prstGeom prst="rect">
            <a:avLst/>
          </a:prstGeom>
        </p:spPr>
      </p:pic>
      <p:pic>
        <p:nvPicPr>
          <p:cNvPr id="52" name="Imagen 51" descr="Forma&#10;&#10;Descripción generada automáticamente">
            <a:extLst>
              <a:ext uri="{FF2B5EF4-FFF2-40B4-BE49-F238E27FC236}">
                <a16:creationId xmlns:a16="http://schemas.microsoft.com/office/drawing/2014/main" id="{3A18B6AC-9A4C-A208-03DA-A9F62816138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 flipH="1">
            <a:off x="-1143478" y="498795"/>
            <a:ext cx="2286955" cy="1134961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31E474B0-7570-5370-CBD4-98C23DA1AF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" b="144"/>
          <a:stretch/>
        </p:blipFill>
        <p:spPr>
          <a:xfrm flipH="1">
            <a:off x="7407789" y="-94755"/>
            <a:ext cx="1478599" cy="1474350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2F59F330-ABA0-4E56-FC8D-5376F87D57E8}"/>
              </a:ext>
            </a:extLst>
          </p:cNvPr>
          <p:cNvGrpSpPr/>
          <p:nvPr/>
        </p:nvGrpSpPr>
        <p:grpSpPr>
          <a:xfrm>
            <a:off x="1018726" y="834391"/>
            <a:ext cx="7230453" cy="3329978"/>
            <a:chOff x="851471" y="758471"/>
            <a:chExt cx="7560142" cy="348181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ABC6917F-4E3A-07D4-E7EE-B5F015BABAF4}"/>
                </a:ext>
              </a:extLst>
            </p:cNvPr>
            <p:cNvSpPr/>
            <p:nvPr/>
          </p:nvSpPr>
          <p:spPr>
            <a:xfrm>
              <a:off x="7427490" y="2831149"/>
              <a:ext cx="81089" cy="810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86138750-ED53-D2E9-B368-A6A1EC0350E4}"/>
                </a:ext>
              </a:extLst>
            </p:cNvPr>
            <p:cNvSpPr/>
            <p:nvPr/>
          </p:nvSpPr>
          <p:spPr>
            <a:xfrm>
              <a:off x="7754694" y="1655189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94974263-006D-2E64-648F-B97B077BD1B7}"/>
                </a:ext>
              </a:extLst>
            </p:cNvPr>
            <p:cNvSpPr/>
            <p:nvPr/>
          </p:nvSpPr>
          <p:spPr>
            <a:xfrm>
              <a:off x="7826457" y="4087888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2C6E4F72-7D13-365F-5DDB-4DC5C53628B9}"/>
                </a:ext>
              </a:extLst>
            </p:cNvPr>
            <p:cNvSpPr/>
            <p:nvPr/>
          </p:nvSpPr>
          <p:spPr>
            <a:xfrm>
              <a:off x="8330524" y="3898253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0C048CFB-93D9-5577-BD05-300516818BD6}"/>
                </a:ext>
              </a:extLst>
            </p:cNvPr>
            <p:cNvSpPr/>
            <p:nvPr/>
          </p:nvSpPr>
          <p:spPr>
            <a:xfrm>
              <a:off x="1601671" y="75847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5463EC2-2C83-B22A-DE80-FD8945D915FA}"/>
                </a:ext>
              </a:extLst>
            </p:cNvPr>
            <p:cNvSpPr/>
            <p:nvPr/>
          </p:nvSpPr>
          <p:spPr>
            <a:xfrm>
              <a:off x="851471" y="1908498"/>
              <a:ext cx="110554" cy="1105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B66C466B-044C-9A8F-7F2A-2CC0CA255B87}"/>
                </a:ext>
              </a:extLst>
            </p:cNvPr>
            <p:cNvSpPr/>
            <p:nvPr/>
          </p:nvSpPr>
          <p:spPr>
            <a:xfrm>
              <a:off x="1805645" y="2690354"/>
              <a:ext cx="81089" cy="810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2BC139CA-6E6A-C2B1-4C47-36FD4455A4D4}"/>
                </a:ext>
              </a:extLst>
            </p:cNvPr>
            <p:cNvSpPr/>
            <p:nvPr/>
          </p:nvSpPr>
          <p:spPr>
            <a:xfrm>
              <a:off x="2105799" y="2995885"/>
              <a:ext cx="110554" cy="11055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2520838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23457E-6 L 0.07135 0.00062 " pathEditMode="relative" rAng="0" ptsTypes="AA">
                                          <p:cBhvr>
                                            <p:cTn id="6" dur="7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8" dur="60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2222E-6 -1.35802E-6 L -0.80955 -0.02778 " pathEditMode="relative" rAng="0" ptsTypes="AA">
                                          <p:cBhvr>
                                            <p:cTn id="10" dur="10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0486" y="-1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2" dur="4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0.00185 L 2.22222E-6 0.03765 " pathEditMode="relative" rAng="0" ptsTypes="AA">
                                          <p:cBhvr>
                                            <p:cTn id="14" dur="4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6" dur="2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-0.00185 L -2.77778E-6 0.03766 " pathEditMode="relative" rAng="0" ptsTypes="AA">
                                          <p:cBhvr>
                                            <p:cTn id="18" dur="2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9 0.0179 L 0.00191 0.05154 " pathEditMode="relative" rAng="0" ptsTypes="AA">
                                          <p:cBhvr>
                                            <p:cTn id="20" dur="4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2" dur="6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repeatCount="indefinite" accel="4727" de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24" dur="2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1405" decel="1081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6" dur="9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1.23457E-6 L -0.03489 1.23457E-6 " pathEditMode="relative" rAng="0" ptsTypes="AA">
                                          <p:cBhvr>
                                            <p:cTn id="28" dur="4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6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23457E-6 L 0.07135 0.00062 " pathEditMode="relative" rAng="0" ptsTypes="AA">
                                          <p:cBhvr>
                                            <p:cTn id="6" dur="7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60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2222E-6 -1.35802E-6 L -0.80955 -0.02778 " pathEditMode="relative" rAng="0" ptsTypes="AA">
                                          <p:cBhvr>
                                            <p:cTn id="10" dur="10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0486" y="-1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2" dur="4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0.00185 L 2.22222E-6 0.03765 " pathEditMode="relative" rAng="0" ptsTypes="AA">
                                          <p:cBhvr>
                                            <p:cTn id="14" dur="4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6" dur="2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-0.00185 L -2.77778E-6 0.03766 " pathEditMode="relative" rAng="0" ptsTypes="AA">
                                          <p:cBhvr>
                                            <p:cTn id="18" dur="2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9 0.0179 L 0.00191 0.05154 " pathEditMode="relative" rAng="0" ptsTypes="AA">
                                          <p:cBhvr>
                                            <p:cTn id="20" dur="4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2" dur="6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repeatCount="indefinite" accel="4727" de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24" dur="2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1405" decel="1081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6" dur="9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1.23457E-6 L -0.03489 1.23457E-6 " pathEditMode="relative" rAng="0" ptsTypes="AA">
                                          <p:cBhvr>
                                            <p:cTn id="28" dur="4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6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theme/theme1.xml><?xml version="1.0" encoding="utf-8"?>
<a:theme xmlns:a="http://schemas.openxmlformats.org/drawingml/2006/main" name="Motion Graphics App Pitch Deck by Slidesgo">
  <a:themeElements>
    <a:clrScheme name="Personalizado 10">
      <a:dk1>
        <a:srgbClr val="36174D"/>
      </a:dk1>
      <a:lt1>
        <a:sysClr val="window" lastClr="FFFFFF"/>
      </a:lt1>
      <a:dk2>
        <a:srgbClr val="63298F"/>
      </a:dk2>
      <a:lt2>
        <a:srgbClr val="998DDF"/>
      </a:lt2>
      <a:accent1>
        <a:srgbClr val="C6B8EB"/>
      </a:accent1>
      <a:accent2>
        <a:srgbClr val="F3BB30"/>
      </a:accent2>
      <a:accent3>
        <a:srgbClr val="BAD6F1"/>
      </a:accent3>
      <a:accent4>
        <a:srgbClr val="FF8BFF"/>
      </a:accent4>
      <a:accent5>
        <a:srgbClr val="FFFFFF"/>
      </a:accent5>
      <a:accent6>
        <a:srgbClr val="FFFFFF"/>
      </a:accent6>
      <a:hlink>
        <a:srgbClr val="36174D"/>
      </a:hlink>
      <a:folHlink>
        <a:srgbClr val="36174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dbd3e43-15bd-4be7-b4cd-cba8920adf8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ACD31EB114441B1B7FA0675C222B0" ma:contentTypeVersion="16" ma:contentTypeDescription="Create a new document." ma:contentTypeScope="" ma:versionID="cd5ce978c4997b5277e120ebb11669e2">
  <xsd:schema xmlns:xsd="http://www.w3.org/2001/XMLSchema" xmlns:xs="http://www.w3.org/2001/XMLSchema" xmlns:p="http://schemas.microsoft.com/office/2006/metadata/properties" xmlns:ns3="bdbd3e43-15bd-4be7-b4cd-cba8920adf89" xmlns:ns4="6f4c9b43-28b4-41ec-9aa5-7d870bd49ab9" targetNamespace="http://schemas.microsoft.com/office/2006/metadata/properties" ma:root="true" ma:fieldsID="1d125dbfcdb2627c503ec6bc71b425e8" ns3:_="" ns4:_="">
    <xsd:import namespace="bdbd3e43-15bd-4be7-b4cd-cba8920adf89"/>
    <xsd:import namespace="6f4c9b43-28b4-41ec-9aa5-7d870bd49ab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bd3e43-15bd-4be7-b4cd-cba8920adf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4c9b43-28b4-41ec-9aa5-7d870bd49ab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A83C90-46D4-4AB3-9A20-FCE369996B87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bdbd3e43-15bd-4be7-b4cd-cba8920adf89"/>
    <ds:schemaRef ds:uri="http://purl.org/dc/terms/"/>
    <ds:schemaRef ds:uri="http://www.w3.org/XML/1998/namespace"/>
    <ds:schemaRef ds:uri="http://schemas.openxmlformats.org/package/2006/metadata/core-properties"/>
    <ds:schemaRef ds:uri="6f4c9b43-28b4-41ec-9aa5-7d870bd49ab9"/>
  </ds:schemaRefs>
</ds:datastoreItem>
</file>

<file path=customXml/itemProps2.xml><?xml version="1.0" encoding="utf-8"?>
<ds:datastoreItem xmlns:ds="http://schemas.openxmlformats.org/officeDocument/2006/customXml" ds:itemID="{A273E991-7E73-4A67-9772-E269D65ADE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A63472-1E81-4737-AF7C-41D9CCCEA4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bd3e43-15bd-4be7-b4cd-cba8920adf89"/>
    <ds:schemaRef ds:uri="6f4c9b43-28b4-41ec-9aa5-7d870bd49a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761</TotalTime>
  <Words>140</Words>
  <Application>Microsoft Office PowerPoint</Application>
  <PresentationFormat>Bildspel på skärmen (16:9)</PresentationFormat>
  <Paragraphs>55</Paragraphs>
  <Slides>9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Arial</vt:lpstr>
      <vt:lpstr>Calibri</vt:lpstr>
      <vt:lpstr>Manrope Medium</vt:lpstr>
      <vt:lpstr>Staatliches</vt:lpstr>
      <vt:lpstr>Wingdings</vt:lpstr>
      <vt:lpstr>Motion Graphics App Pitch Deck by Slidesgo</vt:lpstr>
      <vt:lpstr>2023 Recap</vt:lpstr>
      <vt:lpstr>CONTENT</vt:lpstr>
      <vt:lpstr>2023, the hottest year ever recorded</vt:lpstr>
      <vt:lpstr>Turkey and Syria were struck by an earthquake</vt:lpstr>
      <vt:lpstr>Nasa moonlanding</vt:lpstr>
      <vt:lpstr>Finland entered nato</vt:lpstr>
      <vt:lpstr>Ai discovery</vt:lpstr>
      <vt:lpstr>The Oceangate incident</vt:lpstr>
      <vt:lpstr>THANKS for watching!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</dc:title>
  <cp:lastModifiedBy>Elliot Nilsson</cp:lastModifiedBy>
  <cp:revision>3</cp:revision>
  <dcterms:created xsi:type="dcterms:W3CDTF">2021-10-12T08:06:43Z</dcterms:created>
  <dcterms:modified xsi:type="dcterms:W3CDTF">2026-04-02T09:38:09Z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0x010100705ACD31EB114441B1B7FA0675C222B0</vt:lpwstr>
  </property>
</Properties>
</file>